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8" r:id="rId3"/>
    <p:sldId id="257" r:id="rId4"/>
    <p:sldId id="261" r:id="rId5"/>
    <p:sldId id="263" r:id="rId6"/>
    <p:sldId id="262" r:id="rId7"/>
    <p:sldId id="259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89EF"/>
    <a:srgbClr val="5069B8"/>
    <a:srgbClr val="27CFE1"/>
    <a:srgbClr val="17AE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E9E0C6-0C66-441D-AC8A-8174D5E892C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536A790-080C-4648-806E-03EEADCC6FE2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UML</a:t>
          </a:r>
        </a:p>
      </dgm:t>
    </dgm:pt>
    <dgm:pt modelId="{37909A0D-51AE-43CD-916F-2483E35C7D9D}" type="parTrans" cxnId="{A714659D-4BFF-4A63-BCE0-DDEC5A6D0335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FCD4109-6E9F-414E-9AE9-E91BE1F47A42}" type="sibTrans" cxnId="{A714659D-4BFF-4A63-BCE0-DDEC5A6D0335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291569F-FD62-451F-9C23-6005DB501ACC}" type="asst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Use case</a:t>
          </a:r>
        </a:p>
      </dgm:t>
    </dgm:pt>
    <dgm:pt modelId="{ED654EFF-FD40-4C83-9F0D-EA52834396D5}" type="parTrans" cxnId="{39E3DE70-44E3-4556-8BA1-6854F5C92630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0B3EB80-FA4F-412F-B5CD-E64DE6F87BF1}" type="sibTrans" cxnId="{39E3DE70-44E3-4556-8BA1-6854F5C92630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C73392-363D-479D-A62A-A3E3AEB7D956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b="0" dirty="0">
              <a:latin typeface="Times New Roman" panose="02020603050405020304" pitchFamily="18" charset="0"/>
              <a:cs typeface="Times New Roman" panose="02020603050405020304" pitchFamily="18" charset="0"/>
            </a:rPr>
            <a:t>Sequence</a:t>
          </a:r>
        </a:p>
      </dgm:t>
    </dgm:pt>
    <dgm:pt modelId="{D8093A18-6777-4A61-80D2-F526F27D7006}" type="parTrans" cxnId="{083AE125-2328-4FD3-A2E1-46942FE205D5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775034A-1A92-4610-A585-517D16445FBD}" type="sibTrans" cxnId="{083AE125-2328-4FD3-A2E1-46942FE205D5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2CF61B2-9255-4DE1-B487-4F5CE253D07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b="0" u="none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Scenario</a:t>
          </a:r>
          <a:endParaRPr lang="en-US" b="0" u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A31D172-07C6-4625-A145-F906DDAF5CC6}" type="parTrans" cxnId="{32119613-AE52-4030-889E-C937AA251DD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75A0D7B-AB12-4A53-97DC-D8B28A9195FE}" type="sibTrans" cxnId="{32119613-AE52-4030-889E-C937AA251DD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28996F-98B6-4473-A633-AEB3E1F2956A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b="0" dirty="0">
              <a:latin typeface="Times New Roman" panose="02020603050405020304" pitchFamily="18" charset="0"/>
              <a:cs typeface="Times New Roman" panose="02020603050405020304" pitchFamily="18" charset="0"/>
            </a:rPr>
            <a:t>Activity </a:t>
          </a:r>
        </a:p>
      </dgm:t>
    </dgm:pt>
    <dgm:pt modelId="{368116A8-1C31-4665-A5A8-559E39B6709B}" type="parTrans" cxnId="{EBDD5046-7115-4780-B2C5-3A1DE953F0E5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F583746-C772-45E2-A039-837CFE192A1B}" type="sibTrans" cxnId="{EBDD5046-7115-4780-B2C5-3A1DE953F0E5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1D6D881-C567-4306-BB10-79760867F9F3}" type="asst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Class </a:t>
          </a:r>
        </a:p>
      </dgm:t>
    </dgm:pt>
    <dgm:pt modelId="{8AEA1FFE-0908-46FB-A86C-6219C5CFB93E}" type="parTrans" cxnId="{E84C8796-8E3B-4627-864C-DA92626AF0D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EDF40AD-59A3-4C42-999F-9063AAC42D20}" type="sibTrans" cxnId="{E84C8796-8E3B-4627-864C-DA92626AF0D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79207B9-BEBA-4159-AB12-2539F58ED018}" type="pres">
      <dgm:prSet presAssocID="{AAE9E0C6-0C66-441D-AC8A-8174D5E892C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B38FF91-2D47-4633-AF85-D5D72B7C8E44}" type="pres">
      <dgm:prSet presAssocID="{1536A790-080C-4648-806E-03EEADCC6FE2}" presName="hierRoot1" presStyleCnt="0">
        <dgm:presLayoutVars>
          <dgm:hierBranch val="init"/>
        </dgm:presLayoutVars>
      </dgm:prSet>
      <dgm:spPr/>
    </dgm:pt>
    <dgm:pt modelId="{378F582B-4047-4C38-9AFD-70734B6EA3F5}" type="pres">
      <dgm:prSet presAssocID="{1536A790-080C-4648-806E-03EEADCC6FE2}" presName="rootComposite1" presStyleCnt="0"/>
      <dgm:spPr/>
    </dgm:pt>
    <dgm:pt modelId="{AFEF1A53-3C2A-4900-950D-68CFE7B31741}" type="pres">
      <dgm:prSet presAssocID="{1536A790-080C-4648-806E-03EEADCC6FE2}" presName="rootText1" presStyleLbl="node0" presStyleIdx="0" presStyleCnt="1">
        <dgm:presLayoutVars>
          <dgm:chPref val="3"/>
        </dgm:presLayoutVars>
      </dgm:prSet>
      <dgm:spPr/>
    </dgm:pt>
    <dgm:pt modelId="{40062F2C-C9BC-4D63-8B75-298B075B541D}" type="pres">
      <dgm:prSet presAssocID="{1536A790-080C-4648-806E-03EEADCC6FE2}" presName="rootConnector1" presStyleLbl="node1" presStyleIdx="0" presStyleCnt="0"/>
      <dgm:spPr/>
    </dgm:pt>
    <dgm:pt modelId="{F49DA070-8EB3-46E3-94F7-28D662F74C7C}" type="pres">
      <dgm:prSet presAssocID="{1536A790-080C-4648-806E-03EEADCC6FE2}" presName="hierChild2" presStyleCnt="0"/>
      <dgm:spPr/>
    </dgm:pt>
    <dgm:pt modelId="{06238395-902F-4675-BBB3-80342C128A04}" type="pres">
      <dgm:prSet presAssocID="{D8093A18-6777-4A61-80D2-F526F27D7006}" presName="Name37" presStyleLbl="parChTrans1D2" presStyleIdx="0" presStyleCnt="5"/>
      <dgm:spPr/>
    </dgm:pt>
    <dgm:pt modelId="{2D6AF1D4-420F-4160-9328-67C859BD483F}" type="pres">
      <dgm:prSet presAssocID="{7FC73392-363D-479D-A62A-A3E3AEB7D956}" presName="hierRoot2" presStyleCnt="0">
        <dgm:presLayoutVars>
          <dgm:hierBranch val="init"/>
        </dgm:presLayoutVars>
      </dgm:prSet>
      <dgm:spPr/>
    </dgm:pt>
    <dgm:pt modelId="{8937DB8E-F205-4355-BBE6-8D8517FB1FB5}" type="pres">
      <dgm:prSet presAssocID="{7FC73392-363D-479D-A62A-A3E3AEB7D956}" presName="rootComposite" presStyleCnt="0"/>
      <dgm:spPr/>
    </dgm:pt>
    <dgm:pt modelId="{7FE72D83-8EB3-4B4D-859D-67CEF73A81D7}" type="pres">
      <dgm:prSet presAssocID="{7FC73392-363D-479D-A62A-A3E3AEB7D956}" presName="rootText" presStyleLbl="node2" presStyleIdx="0" presStyleCnt="3">
        <dgm:presLayoutVars>
          <dgm:chPref val="3"/>
        </dgm:presLayoutVars>
      </dgm:prSet>
      <dgm:spPr/>
    </dgm:pt>
    <dgm:pt modelId="{D9B573D8-7117-4878-923D-B9A87F936A9A}" type="pres">
      <dgm:prSet presAssocID="{7FC73392-363D-479D-A62A-A3E3AEB7D956}" presName="rootConnector" presStyleLbl="node2" presStyleIdx="0" presStyleCnt="3"/>
      <dgm:spPr/>
    </dgm:pt>
    <dgm:pt modelId="{EEC73400-4B9F-4DC2-8D03-B0B750FAF2F9}" type="pres">
      <dgm:prSet presAssocID="{7FC73392-363D-479D-A62A-A3E3AEB7D956}" presName="hierChild4" presStyleCnt="0"/>
      <dgm:spPr/>
    </dgm:pt>
    <dgm:pt modelId="{C6120AE3-28D3-492E-9A9F-EBBB59E42483}" type="pres">
      <dgm:prSet presAssocID="{7FC73392-363D-479D-A62A-A3E3AEB7D956}" presName="hierChild5" presStyleCnt="0"/>
      <dgm:spPr/>
    </dgm:pt>
    <dgm:pt modelId="{39FEBA0B-2687-4CB5-AB88-1FEC5154C32A}" type="pres">
      <dgm:prSet presAssocID="{3A31D172-07C6-4625-A145-F906DDAF5CC6}" presName="Name37" presStyleLbl="parChTrans1D2" presStyleIdx="1" presStyleCnt="5"/>
      <dgm:spPr/>
    </dgm:pt>
    <dgm:pt modelId="{F8A75D06-2365-4E75-83DC-AB276B3CEB51}" type="pres">
      <dgm:prSet presAssocID="{F2CF61B2-9255-4DE1-B487-4F5CE253D078}" presName="hierRoot2" presStyleCnt="0">
        <dgm:presLayoutVars>
          <dgm:hierBranch val="init"/>
        </dgm:presLayoutVars>
      </dgm:prSet>
      <dgm:spPr/>
    </dgm:pt>
    <dgm:pt modelId="{6749C18C-56D7-4B6F-9711-19DAA56CDA01}" type="pres">
      <dgm:prSet presAssocID="{F2CF61B2-9255-4DE1-B487-4F5CE253D078}" presName="rootComposite" presStyleCnt="0"/>
      <dgm:spPr/>
    </dgm:pt>
    <dgm:pt modelId="{48D01DD4-726A-4C0B-8899-507EBE41345B}" type="pres">
      <dgm:prSet presAssocID="{F2CF61B2-9255-4DE1-B487-4F5CE253D078}" presName="rootText" presStyleLbl="node2" presStyleIdx="1" presStyleCnt="3" custScaleX="82645">
        <dgm:presLayoutVars>
          <dgm:chPref val="3"/>
        </dgm:presLayoutVars>
      </dgm:prSet>
      <dgm:spPr/>
    </dgm:pt>
    <dgm:pt modelId="{99732FB7-8A1E-4DA4-96CF-DFFACCC9A24D}" type="pres">
      <dgm:prSet presAssocID="{F2CF61B2-9255-4DE1-B487-4F5CE253D078}" presName="rootConnector" presStyleLbl="node2" presStyleIdx="1" presStyleCnt="3"/>
      <dgm:spPr/>
    </dgm:pt>
    <dgm:pt modelId="{362EE355-A07A-4B1B-BEF7-B6FA668A670E}" type="pres">
      <dgm:prSet presAssocID="{F2CF61B2-9255-4DE1-B487-4F5CE253D078}" presName="hierChild4" presStyleCnt="0"/>
      <dgm:spPr/>
    </dgm:pt>
    <dgm:pt modelId="{272F0E58-192C-4B4F-ABC3-60EA7277C491}" type="pres">
      <dgm:prSet presAssocID="{F2CF61B2-9255-4DE1-B487-4F5CE253D078}" presName="hierChild5" presStyleCnt="0"/>
      <dgm:spPr/>
    </dgm:pt>
    <dgm:pt modelId="{9BAFC040-A46D-40AD-915D-0C7DF8B8EF4B}" type="pres">
      <dgm:prSet presAssocID="{368116A8-1C31-4665-A5A8-559E39B6709B}" presName="Name37" presStyleLbl="parChTrans1D2" presStyleIdx="2" presStyleCnt="5"/>
      <dgm:spPr/>
    </dgm:pt>
    <dgm:pt modelId="{6DF5D91D-E7BA-4E6A-AC32-A9B089A88776}" type="pres">
      <dgm:prSet presAssocID="{8A28996F-98B6-4473-A633-AEB3E1F2956A}" presName="hierRoot2" presStyleCnt="0">
        <dgm:presLayoutVars>
          <dgm:hierBranch val="init"/>
        </dgm:presLayoutVars>
      </dgm:prSet>
      <dgm:spPr/>
    </dgm:pt>
    <dgm:pt modelId="{48B6A362-1D2B-4207-96D6-4109638FFB45}" type="pres">
      <dgm:prSet presAssocID="{8A28996F-98B6-4473-A633-AEB3E1F2956A}" presName="rootComposite" presStyleCnt="0"/>
      <dgm:spPr/>
    </dgm:pt>
    <dgm:pt modelId="{416C5982-F666-483B-8B7E-A51B6C370403}" type="pres">
      <dgm:prSet presAssocID="{8A28996F-98B6-4473-A633-AEB3E1F2956A}" presName="rootText" presStyleLbl="node2" presStyleIdx="2" presStyleCnt="3">
        <dgm:presLayoutVars>
          <dgm:chPref val="3"/>
        </dgm:presLayoutVars>
      </dgm:prSet>
      <dgm:spPr/>
    </dgm:pt>
    <dgm:pt modelId="{DB4B7F25-3125-43F9-A489-3B2E6BF9009F}" type="pres">
      <dgm:prSet presAssocID="{8A28996F-98B6-4473-A633-AEB3E1F2956A}" presName="rootConnector" presStyleLbl="node2" presStyleIdx="2" presStyleCnt="3"/>
      <dgm:spPr/>
    </dgm:pt>
    <dgm:pt modelId="{277FA4CA-7265-4986-AEFC-AD2F4097F391}" type="pres">
      <dgm:prSet presAssocID="{8A28996F-98B6-4473-A633-AEB3E1F2956A}" presName="hierChild4" presStyleCnt="0"/>
      <dgm:spPr/>
    </dgm:pt>
    <dgm:pt modelId="{16697851-12E1-4D0B-A677-AAB7DD2069D5}" type="pres">
      <dgm:prSet presAssocID="{8A28996F-98B6-4473-A633-AEB3E1F2956A}" presName="hierChild5" presStyleCnt="0"/>
      <dgm:spPr/>
    </dgm:pt>
    <dgm:pt modelId="{3A7F704E-337E-4670-B306-DC0DE16EEC9F}" type="pres">
      <dgm:prSet presAssocID="{1536A790-080C-4648-806E-03EEADCC6FE2}" presName="hierChild3" presStyleCnt="0"/>
      <dgm:spPr/>
    </dgm:pt>
    <dgm:pt modelId="{A1BD9204-C17C-47E1-B6DA-A08CA3593035}" type="pres">
      <dgm:prSet presAssocID="{ED654EFF-FD40-4C83-9F0D-EA52834396D5}" presName="Name111" presStyleLbl="parChTrans1D2" presStyleIdx="3" presStyleCnt="5"/>
      <dgm:spPr/>
    </dgm:pt>
    <dgm:pt modelId="{9A67E343-D5FC-46E8-9112-7988F806EE3D}" type="pres">
      <dgm:prSet presAssocID="{7291569F-FD62-451F-9C23-6005DB501ACC}" presName="hierRoot3" presStyleCnt="0">
        <dgm:presLayoutVars>
          <dgm:hierBranch val="init"/>
        </dgm:presLayoutVars>
      </dgm:prSet>
      <dgm:spPr/>
    </dgm:pt>
    <dgm:pt modelId="{7325048E-8F2A-477C-A503-FD7E82EDB55D}" type="pres">
      <dgm:prSet presAssocID="{7291569F-FD62-451F-9C23-6005DB501ACC}" presName="rootComposite3" presStyleCnt="0"/>
      <dgm:spPr/>
    </dgm:pt>
    <dgm:pt modelId="{26C21A31-62B7-4727-83CA-D27391A3C8EC}" type="pres">
      <dgm:prSet presAssocID="{7291569F-FD62-451F-9C23-6005DB501ACC}" presName="rootText3" presStyleLbl="asst1" presStyleIdx="0" presStyleCnt="2">
        <dgm:presLayoutVars>
          <dgm:chPref val="3"/>
        </dgm:presLayoutVars>
      </dgm:prSet>
      <dgm:spPr/>
    </dgm:pt>
    <dgm:pt modelId="{BB5900ED-EF40-4980-A65F-58EA350141DF}" type="pres">
      <dgm:prSet presAssocID="{7291569F-FD62-451F-9C23-6005DB501ACC}" presName="rootConnector3" presStyleLbl="asst1" presStyleIdx="0" presStyleCnt="2"/>
      <dgm:spPr/>
    </dgm:pt>
    <dgm:pt modelId="{21320015-CD4F-46F3-9638-1D7BF1785AD1}" type="pres">
      <dgm:prSet presAssocID="{7291569F-FD62-451F-9C23-6005DB501ACC}" presName="hierChild6" presStyleCnt="0"/>
      <dgm:spPr/>
    </dgm:pt>
    <dgm:pt modelId="{8490F44D-4B21-4B59-95B3-2681BF18D799}" type="pres">
      <dgm:prSet presAssocID="{7291569F-FD62-451F-9C23-6005DB501ACC}" presName="hierChild7" presStyleCnt="0"/>
      <dgm:spPr/>
    </dgm:pt>
    <dgm:pt modelId="{443A402B-3BBE-414D-89DB-A86383740A30}" type="pres">
      <dgm:prSet presAssocID="{8AEA1FFE-0908-46FB-A86C-6219C5CFB93E}" presName="Name111" presStyleLbl="parChTrans1D2" presStyleIdx="4" presStyleCnt="5"/>
      <dgm:spPr/>
    </dgm:pt>
    <dgm:pt modelId="{1327795E-E98E-438B-A23D-5389375E8137}" type="pres">
      <dgm:prSet presAssocID="{51D6D881-C567-4306-BB10-79760867F9F3}" presName="hierRoot3" presStyleCnt="0">
        <dgm:presLayoutVars>
          <dgm:hierBranch val="init"/>
        </dgm:presLayoutVars>
      </dgm:prSet>
      <dgm:spPr/>
    </dgm:pt>
    <dgm:pt modelId="{C7F344B7-2CB1-4ED5-90EC-F69672D961F5}" type="pres">
      <dgm:prSet presAssocID="{51D6D881-C567-4306-BB10-79760867F9F3}" presName="rootComposite3" presStyleCnt="0"/>
      <dgm:spPr/>
    </dgm:pt>
    <dgm:pt modelId="{0F8E3E25-EF29-44E6-B0C8-D4F319844E84}" type="pres">
      <dgm:prSet presAssocID="{51D6D881-C567-4306-BB10-79760867F9F3}" presName="rootText3" presStyleLbl="asst1" presStyleIdx="1" presStyleCnt="2">
        <dgm:presLayoutVars>
          <dgm:chPref val="3"/>
        </dgm:presLayoutVars>
      </dgm:prSet>
      <dgm:spPr/>
    </dgm:pt>
    <dgm:pt modelId="{960EBC88-8B81-4504-AC03-6FF8C5DCFA27}" type="pres">
      <dgm:prSet presAssocID="{51D6D881-C567-4306-BB10-79760867F9F3}" presName="rootConnector3" presStyleLbl="asst1" presStyleIdx="1" presStyleCnt="2"/>
      <dgm:spPr/>
    </dgm:pt>
    <dgm:pt modelId="{B347D761-0E46-4881-A967-A49A6DEB1CBF}" type="pres">
      <dgm:prSet presAssocID="{51D6D881-C567-4306-BB10-79760867F9F3}" presName="hierChild6" presStyleCnt="0"/>
      <dgm:spPr/>
    </dgm:pt>
    <dgm:pt modelId="{15A2B9AD-4613-4875-9729-699C11007B9D}" type="pres">
      <dgm:prSet presAssocID="{51D6D881-C567-4306-BB10-79760867F9F3}" presName="hierChild7" presStyleCnt="0"/>
      <dgm:spPr/>
    </dgm:pt>
  </dgm:ptLst>
  <dgm:cxnLst>
    <dgm:cxn modelId="{32119613-AE52-4030-889E-C937AA251DDA}" srcId="{1536A790-080C-4648-806E-03EEADCC6FE2}" destId="{F2CF61B2-9255-4DE1-B487-4F5CE253D078}" srcOrd="3" destOrd="0" parTransId="{3A31D172-07C6-4625-A145-F906DDAF5CC6}" sibTransId="{F75A0D7B-AB12-4A53-97DC-D8B28A9195FE}"/>
    <dgm:cxn modelId="{61452E14-5A20-4C37-94D0-7130EFEBE6AD}" type="presOf" srcId="{ED654EFF-FD40-4C83-9F0D-EA52834396D5}" destId="{A1BD9204-C17C-47E1-B6DA-A08CA3593035}" srcOrd="0" destOrd="0" presId="urn:microsoft.com/office/officeart/2005/8/layout/orgChart1"/>
    <dgm:cxn modelId="{173FBC16-FE39-41B7-AE2B-87F710814283}" type="presOf" srcId="{D8093A18-6777-4A61-80D2-F526F27D7006}" destId="{06238395-902F-4675-BBB3-80342C128A04}" srcOrd="0" destOrd="0" presId="urn:microsoft.com/office/officeart/2005/8/layout/orgChart1"/>
    <dgm:cxn modelId="{FCCBC416-D176-4810-8EA3-009FAD644356}" type="presOf" srcId="{8A28996F-98B6-4473-A633-AEB3E1F2956A}" destId="{DB4B7F25-3125-43F9-A489-3B2E6BF9009F}" srcOrd="1" destOrd="0" presId="urn:microsoft.com/office/officeart/2005/8/layout/orgChart1"/>
    <dgm:cxn modelId="{CCE74F1B-6464-4F5E-8E13-CA01298028CA}" type="presOf" srcId="{F2CF61B2-9255-4DE1-B487-4F5CE253D078}" destId="{99732FB7-8A1E-4DA4-96CF-DFFACCC9A24D}" srcOrd="1" destOrd="0" presId="urn:microsoft.com/office/officeart/2005/8/layout/orgChart1"/>
    <dgm:cxn modelId="{97FC7221-EC0E-4A0C-85A6-63BE72496FF8}" type="presOf" srcId="{51D6D881-C567-4306-BB10-79760867F9F3}" destId="{0F8E3E25-EF29-44E6-B0C8-D4F319844E84}" srcOrd="0" destOrd="0" presId="urn:microsoft.com/office/officeart/2005/8/layout/orgChart1"/>
    <dgm:cxn modelId="{083AE125-2328-4FD3-A2E1-46942FE205D5}" srcId="{1536A790-080C-4648-806E-03EEADCC6FE2}" destId="{7FC73392-363D-479D-A62A-A3E3AEB7D956}" srcOrd="2" destOrd="0" parTransId="{D8093A18-6777-4A61-80D2-F526F27D7006}" sibTransId="{7775034A-1A92-4610-A585-517D16445FBD}"/>
    <dgm:cxn modelId="{0FF7F327-9584-4068-A797-ED38A0A34C8B}" type="presOf" srcId="{1536A790-080C-4648-806E-03EEADCC6FE2}" destId="{AFEF1A53-3C2A-4900-950D-68CFE7B31741}" srcOrd="0" destOrd="0" presId="urn:microsoft.com/office/officeart/2005/8/layout/orgChart1"/>
    <dgm:cxn modelId="{EBDD5046-7115-4780-B2C5-3A1DE953F0E5}" srcId="{1536A790-080C-4648-806E-03EEADCC6FE2}" destId="{8A28996F-98B6-4473-A633-AEB3E1F2956A}" srcOrd="4" destOrd="0" parTransId="{368116A8-1C31-4665-A5A8-559E39B6709B}" sibTransId="{BF583746-C772-45E2-A039-837CFE192A1B}"/>
    <dgm:cxn modelId="{45AA5F68-5E40-4579-A1EB-836A02DDAFB4}" type="presOf" srcId="{7FC73392-363D-479D-A62A-A3E3AEB7D956}" destId="{D9B573D8-7117-4878-923D-B9A87F936A9A}" srcOrd="1" destOrd="0" presId="urn:microsoft.com/office/officeart/2005/8/layout/orgChart1"/>
    <dgm:cxn modelId="{39E3DE70-44E3-4556-8BA1-6854F5C92630}" srcId="{1536A790-080C-4648-806E-03EEADCC6FE2}" destId="{7291569F-FD62-451F-9C23-6005DB501ACC}" srcOrd="0" destOrd="0" parTransId="{ED654EFF-FD40-4C83-9F0D-EA52834396D5}" sibTransId="{90B3EB80-FA4F-412F-B5CD-E64DE6F87BF1}"/>
    <dgm:cxn modelId="{059B9672-5B3B-453C-93C7-65A12928F9CE}" type="presOf" srcId="{51D6D881-C567-4306-BB10-79760867F9F3}" destId="{960EBC88-8B81-4504-AC03-6FF8C5DCFA27}" srcOrd="1" destOrd="0" presId="urn:microsoft.com/office/officeart/2005/8/layout/orgChart1"/>
    <dgm:cxn modelId="{B8259075-7547-4955-AEEE-C48ECABD4F43}" type="presOf" srcId="{F2CF61B2-9255-4DE1-B487-4F5CE253D078}" destId="{48D01DD4-726A-4C0B-8899-507EBE41345B}" srcOrd="0" destOrd="0" presId="urn:microsoft.com/office/officeart/2005/8/layout/orgChart1"/>
    <dgm:cxn modelId="{CE24AE91-984F-4AE4-AEB0-5CD4E4928D30}" type="presOf" srcId="{8A28996F-98B6-4473-A633-AEB3E1F2956A}" destId="{416C5982-F666-483B-8B7E-A51B6C370403}" srcOrd="0" destOrd="0" presId="urn:microsoft.com/office/officeart/2005/8/layout/orgChart1"/>
    <dgm:cxn modelId="{C316CB93-6346-4EAD-85BD-4B2BAA366D6C}" type="presOf" srcId="{1536A790-080C-4648-806E-03EEADCC6FE2}" destId="{40062F2C-C9BC-4D63-8B75-298B075B541D}" srcOrd="1" destOrd="0" presId="urn:microsoft.com/office/officeart/2005/8/layout/orgChart1"/>
    <dgm:cxn modelId="{E84C8796-8E3B-4627-864C-DA92626AF0D9}" srcId="{1536A790-080C-4648-806E-03EEADCC6FE2}" destId="{51D6D881-C567-4306-BB10-79760867F9F3}" srcOrd="1" destOrd="0" parTransId="{8AEA1FFE-0908-46FB-A86C-6219C5CFB93E}" sibTransId="{3EDF40AD-59A3-4C42-999F-9063AAC42D20}"/>
    <dgm:cxn modelId="{A714659D-4BFF-4A63-BCE0-DDEC5A6D0335}" srcId="{AAE9E0C6-0C66-441D-AC8A-8174D5E892C3}" destId="{1536A790-080C-4648-806E-03EEADCC6FE2}" srcOrd="0" destOrd="0" parTransId="{37909A0D-51AE-43CD-916F-2483E35C7D9D}" sibTransId="{3FCD4109-6E9F-414E-9AE9-E91BE1F47A42}"/>
    <dgm:cxn modelId="{D1A221BB-9268-4903-8FE4-F7723487435A}" type="presOf" srcId="{368116A8-1C31-4665-A5A8-559E39B6709B}" destId="{9BAFC040-A46D-40AD-915D-0C7DF8B8EF4B}" srcOrd="0" destOrd="0" presId="urn:microsoft.com/office/officeart/2005/8/layout/orgChart1"/>
    <dgm:cxn modelId="{B71F03BD-8472-4DF2-BD81-0357E4892DC9}" type="presOf" srcId="{7291569F-FD62-451F-9C23-6005DB501ACC}" destId="{26C21A31-62B7-4727-83CA-D27391A3C8EC}" srcOrd="0" destOrd="0" presId="urn:microsoft.com/office/officeart/2005/8/layout/orgChart1"/>
    <dgm:cxn modelId="{AC2548C5-9392-4C05-9F0D-D76868C6B598}" type="presOf" srcId="{7FC73392-363D-479D-A62A-A3E3AEB7D956}" destId="{7FE72D83-8EB3-4B4D-859D-67CEF73A81D7}" srcOrd="0" destOrd="0" presId="urn:microsoft.com/office/officeart/2005/8/layout/orgChart1"/>
    <dgm:cxn modelId="{F6D35AC6-27D0-4B31-8D6F-5B2B50853FCC}" type="presOf" srcId="{7291569F-FD62-451F-9C23-6005DB501ACC}" destId="{BB5900ED-EF40-4980-A65F-58EA350141DF}" srcOrd="1" destOrd="0" presId="urn:microsoft.com/office/officeart/2005/8/layout/orgChart1"/>
    <dgm:cxn modelId="{E266F1D4-32F7-4658-9E4E-DBFA9AFD585B}" type="presOf" srcId="{3A31D172-07C6-4625-A145-F906DDAF5CC6}" destId="{39FEBA0B-2687-4CB5-AB88-1FEC5154C32A}" srcOrd="0" destOrd="0" presId="urn:microsoft.com/office/officeart/2005/8/layout/orgChart1"/>
    <dgm:cxn modelId="{3BAF7FE9-637F-4521-87A3-79E9655A8665}" type="presOf" srcId="{8AEA1FFE-0908-46FB-A86C-6219C5CFB93E}" destId="{443A402B-3BBE-414D-89DB-A86383740A30}" srcOrd="0" destOrd="0" presId="urn:microsoft.com/office/officeart/2005/8/layout/orgChart1"/>
    <dgm:cxn modelId="{DAB7EDEA-FFF5-4B06-A8AD-4F4B97119FF0}" type="presOf" srcId="{AAE9E0C6-0C66-441D-AC8A-8174D5E892C3}" destId="{679207B9-BEBA-4159-AB12-2539F58ED018}" srcOrd="0" destOrd="0" presId="urn:microsoft.com/office/officeart/2005/8/layout/orgChart1"/>
    <dgm:cxn modelId="{5EC481C6-8418-4A87-B5D4-1888CB46C2E3}" type="presParOf" srcId="{679207B9-BEBA-4159-AB12-2539F58ED018}" destId="{AB38FF91-2D47-4633-AF85-D5D72B7C8E44}" srcOrd="0" destOrd="0" presId="urn:microsoft.com/office/officeart/2005/8/layout/orgChart1"/>
    <dgm:cxn modelId="{FC0F1D77-927D-48B0-8BE7-49CAADA2FF64}" type="presParOf" srcId="{AB38FF91-2D47-4633-AF85-D5D72B7C8E44}" destId="{378F582B-4047-4C38-9AFD-70734B6EA3F5}" srcOrd="0" destOrd="0" presId="urn:microsoft.com/office/officeart/2005/8/layout/orgChart1"/>
    <dgm:cxn modelId="{E60D1C7E-B40E-4034-94E1-6AC540C90F3D}" type="presParOf" srcId="{378F582B-4047-4C38-9AFD-70734B6EA3F5}" destId="{AFEF1A53-3C2A-4900-950D-68CFE7B31741}" srcOrd="0" destOrd="0" presId="urn:microsoft.com/office/officeart/2005/8/layout/orgChart1"/>
    <dgm:cxn modelId="{F60B6FB4-1B1C-4021-9609-37599DE6EAA0}" type="presParOf" srcId="{378F582B-4047-4C38-9AFD-70734B6EA3F5}" destId="{40062F2C-C9BC-4D63-8B75-298B075B541D}" srcOrd="1" destOrd="0" presId="urn:microsoft.com/office/officeart/2005/8/layout/orgChart1"/>
    <dgm:cxn modelId="{1E0C4D49-C222-49D8-9174-87EFFCCC888E}" type="presParOf" srcId="{AB38FF91-2D47-4633-AF85-D5D72B7C8E44}" destId="{F49DA070-8EB3-46E3-94F7-28D662F74C7C}" srcOrd="1" destOrd="0" presId="urn:microsoft.com/office/officeart/2005/8/layout/orgChart1"/>
    <dgm:cxn modelId="{8BD8E25C-6C6A-46BD-932C-00C09E22937A}" type="presParOf" srcId="{F49DA070-8EB3-46E3-94F7-28D662F74C7C}" destId="{06238395-902F-4675-BBB3-80342C128A04}" srcOrd="0" destOrd="0" presId="urn:microsoft.com/office/officeart/2005/8/layout/orgChart1"/>
    <dgm:cxn modelId="{8894B8B3-39D6-4E82-8BF4-16B9E75C4C43}" type="presParOf" srcId="{F49DA070-8EB3-46E3-94F7-28D662F74C7C}" destId="{2D6AF1D4-420F-4160-9328-67C859BD483F}" srcOrd="1" destOrd="0" presId="urn:microsoft.com/office/officeart/2005/8/layout/orgChart1"/>
    <dgm:cxn modelId="{0A97FC7E-0A5C-4441-8571-63EE3C160F27}" type="presParOf" srcId="{2D6AF1D4-420F-4160-9328-67C859BD483F}" destId="{8937DB8E-F205-4355-BBE6-8D8517FB1FB5}" srcOrd="0" destOrd="0" presId="urn:microsoft.com/office/officeart/2005/8/layout/orgChart1"/>
    <dgm:cxn modelId="{4384CDBC-992A-43B2-AD87-1B0ABBE2FB08}" type="presParOf" srcId="{8937DB8E-F205-4355-BBE6-8D8517FB1FB5}" destId="{7FE72D83-8EB3-4B4D-859D-67CEF73A81D7}" srcOrd="0" destOrd="0" presId="urn:microsoft.com/office/officeart/2005/8/layout/orgChart1"/>
    <dgm:cxn modelId="{2FD37513-8900-4B40-BB3D-4A8C63F0CFA8}" type="presParOf" srcId="{8937DB8E-F205-4355-BBE6-8D8517FB1FB5}" destId="{D9B573D8-7117-4878-923D-B9A87F936A9A}" srcOrd="1" destOrd="0" presId="urn:microsoft.com/office/officeart/2005/8/layout/orgChart1"/>
    <dgm:cxn modelId="{E8F5CD20-3A04-4011-B786-CA97DE57B10C}" type="presParOf" srcId="{2D6AF1D4-420F-4160-9328-67C859BD483F}" destId="{EEC73400-4B9F-4DC2-8D03-B0B750FAF2F9}" srcOrd="1" destOrd="0" presId="urn:microsoft.com/office/officeart/2005/8/layout/orgChart1"/>
    <dgm:cxn modelId="{4EF43CDC-9911-4657-8E68-ACA8428F48ED}" type="presParOf" srcId="{2D6AF1D4-420F-4160-9328-67C859BD483F}" destId="{C6120AE3-28D3-492E-9A9F-EBBB59E42483}" srcOrd="2" destOrd="0" presId="urn:microsoft.com/office/officeart/2005/8/layout/orgChart1"/>
    <dgm:cxn modelId="{FA131F47-1DCB-455C-B71C-155F0486F898}" type="presParOf" srcId="{F49DA070-8EB3-46E3-94F7-28D662F74C7C}" destId="{39FEBA0B-2687-4CB5-AB88-1FEC5154C32A}" srcOrd="2" destOrd="0" presId="urn:microsoft.com/office/officeart/2005/8/layout/orgChart1"/>
    <dgm:cxn modelId="{6C2AC869-311F-465F-88B1-0044DF88E698}" type="presParOf" srcId="{F49DA070-8EB3-46E3-94F7-28D662F74C7C}" destId="{F8A75D06-2365-4E75-83DC-AB276B3CEB51}" srcOrd="3" destOrd="0" presId="urn:microsoft.com/office/officeart/2005/8/layout/orgChart1"/>
    <dgm:cxn modelId="{27AA5C62-927A-40D7-BF37-983FCDCD214D}" type="presParOf" srcId="{F8A75D06-2365-4E75-83DC-AB276B3CEB51}" destId="{6749C18C-56D7-4B6F-9711-19DAA56CDA01}" srcOrd="0" destOrd="0" presId="urn:microsoft.com/office/officeart/2005/8/layout/orgChart1"/>
    <dgm:cxn modelId="{6A30DBA6-148A-42DB-81D4-9629A0413C7F}" type="presParOf" srcId="{6749C18C-56D7-4B6F-9711-19DAA56CDA01}" destId="{48D01DD4-726A-4C0B-8899-507EBE41345B}" srcOrd="0" destOrd="0" presId="urn:microsoft.com/office/officeart/2005/8/layout/orgChart1"/>
    <dgm:cxn modelId="{79491478-2B7D-49E4-A3EB-9F24627A1970}" type="presParOf" srcId="{6749C18C-56D7-4B6F-9711-19DAA56CDA01}" destId="{99732FB7-8A1E-4DA4-96CF-DFFACCC9A24D}" srcOrd="1" destOrd="0" presId="urn:microsoft.com/office/officeart/2005/8/layout/orgChart1"/>
    <dgm:cxn modelId="{D5B86BD8-9EB2-432E-B641-4FF426B1A585}" type="presParOf" srcId="{F8A75D06-2365-4E75-83DC-AB276B3CEB51}" destId="{362EE355-A07A-4B1B-BEF7-B6FA668A670E}" srcOrd="1" destOrd="0" presId="urn:microsoft.com/office/officeart/2005/8/layout/orgChart1"/>
    <dgm:cxn modelId="{6F0CA922-05E4-4B5E-92B1-D8FCE1A3D2ED}" type="presParOf" srcId="{F8A75D06-2365-4E75-83DC-AB276B3CEB51}" destId="{272F0E58-192C-4B4F-ABC3-60EA7277C491}" srcOrd="2" destOrd="0" presId="urn:microsoft.com/office/officeart/2005/8/layout/orgChart1"/>
    <dgm:cxn modelId="{F99FD3C1-200E-4948-B692-472EBFFCDD94}" type="presParOf" srcId="{F49DA070-8EB3-46E3-94F7-28D662F74C7C}" destId="{9BAFC040-A46D-40AD-915D-0C7DF8B8EF4B}" srcOrd="4" destOrd="0" presId="urn:microsoft.com/office/officeart/2005/8/layout/orgChart1"/>
    <dgm:cxn modelId="{F8D33A18-7DE0-433C-8EA7-C050E15FA520}" type="presParOf" srcId="{F49DA070-8EB3-46E3-94F7-28D662F74C7C}" destId="{6DF5D91D-E7BA-4E6A-AC32-A9B089A88776}" srcOrd="5" destOrd="0" presId="urn:microsoft.com/office/officeart/2005/8/layout/orgChart1"/>
    <dgm:cxn modelId="{A7C67775-8567-4356-86D4-0F1779D38BBC}" type="presParOf" srcId="{6DF5D91D-E7BA-4E6A-AC32-A9B089A88776}" destId="{48B6A362-1D2B-4207-96D6-4109638FFB45}" srcOrd="0" destOrd="0" presId="urn:microsoft.com/office/officeart/2005/8/layout/orgChart1"/>
    <dgm:cxn modelId="{1FF0A313-1E4D-48C6-A9C7-891E14B5B014}" type="presParOf" srcId="{48B6A362-1D2B-4207-96D6-4109638FFB45}" destId="{416C5982-F666-483B-8B7E-A51B6C370403}" srcOrd="0" destOrd="0" presId="urn:microsoft.com/office/officeart/2005/8/layout/orgChart1"/>
    <dgm:cxn modelId="{9E6C1D42-5575-41E6-BC03-8148E0774B9A}" type="presParOf" srcId="{48B6A362-1D2B-4207-96D6-4109638FFB45}" destId="{DB4B7F25-3125-43F9-A489-3B2E6BF9009F}" srcOrd="1" destOrd="0" presId="urn:microsoft.com/office/officeart/2005/8/layout/orgChart1"/>
    <dgm:cxn modelId="{743C278C-BF0B-49AB-9188-B80FE508B4AE}" type="presParOf" srcId="{6DF5D91D-E7BA-4E6A-AC32-A9B089A88776}" destId="{277FA4CA-7265-4986-AEFC-AD2F4097F391}" srcOrd="1" destOrd="0" presId="urn:microsoft.com/office/officeart/2005/8/layout/orgChart1"/>
    <dgm:cxn modelId="{DF1D6E13-101E-4E9C-842D-9416A8984ED6}" type="presParOf" srcId="{6DF5D91D-E7BA-4E6A-AC32-A9B089A88776}" destId="{16697851-12E1-4D0B-A677-AAB7DD2069D5}" srcOrd="2" destOrd="0" presId="urn:microsoft.com/office/officeart/2005/8/layout/orgChart1"/>
    <dgm:cxn modelId="{5730C904-5B34-46C0-BA18-76C89EFAE92F}" type="presParOf" srcId="{AB38FF91-2D47-4633-AF85-D5D72B7C8E44}" destId="{3A7F704E-337E-4670-B306-DC0DE16EEC9F}" srcOrd="2" destOrd="0" presId="urn:microsoft.com/office/officeart/2005/8/layout/orgChart1"/>
    <dgm:cxn modelId="{9C88F02D-5002-4D71-BE5B-FEF82110EF74}" type="presParOf" srcId="{3A7F704E-337E-4670-B306-DC0DE16EEC9F}" destId="{A1BD9204-C17C-47E1-B6DA-A08CA3593035}" srcOrd="0" destOrd="0" presId="urn:microsoft.com/office/officeart/2005/8/layout/orgChart1"/>
    <dgm:cxn modelId="{FF2F6537-7640-4D04-B957-E6E35F015493}" type="presParOf" srcId="{3A7F704E-337E-4670-B306-DC0DE16EEC9F}" destId="{9A67E343-D5FC-46E8-9112-7988F806EE3D}" srcOrd="1" destOrd="0" presId="urn:microsoft.com/office/officeart/2005/8/layout/orgChart1"/>
    <dgm:cxn modelId="{BD7A7B9B-5ADB-46B3-99C8-FE84C09B10FB}" type="presParOf" srcId="{9A67E343-D5FC-46E8-9112-7988F806EE3D}" destId="{7325048E-8F2A-477C-A503-FD7E82EDB55D}" srcOrd="0" destOrd="0" presId="urn:microsoft.com/office/officeart/2005/8/layout/orgChart1"/>
    <dgm:cxn modelId="{32C82BCA-5C53-4480-AD4B-034C44D859A1}" type="presParOf" srcId="{7325048E-8F2A-477C-A503-FD7E82EDB55D}" destId="{26C21A31-62B7-4727-83CA-D27391A3C8EC}" srcOrd="0" destOrd="0" presId="urn:microsoft.com/office/officeart/2005/8/layout/orgChart1"/>
    <dgm:cxn modelId="{59D8942D-92A4-4F68-82CA-1AE63EACF446}" type="presParOf" srcId="{7325048E-8F2A-477C-A503-FD7E82EDB55D}" destId="{BB5900ED-EF40-4980-A65F-58EA350141DF}" srcOrd="1" destOrd="0" presId="urn:microsoft.com/office/officeart/2005/8/layout/orgChart1"/>
    <dgm:cxn modelId="{C6C94F6E-B950-474F-A021-1FE8DDD59CD4}" type="presParOf" srcId="{9A67E343-D5FC-46E8-9112-7988F806EE3D}" destId="{21320015-CD4F-46F3-9638-1D7BF1785AD1}" srcOrd="1" destOrd="0" presId="urn:microsoft.com/office/officeart/2005/8/layout/orgChart1"/>
    <dgm:cxn modelId="{40C7604D-3F67-4CBA-974C-4622CCF2DC69}" type="presParOf" srcId="{9A67E343-D5FC-46E8-9112-7988F806EE3D}" destId="{8490F44D-4B21-4B59-95B3-2681BF18D799}" srcOrd="2" destOrd="0" presId="urn:microsoft.com/office/officeart/2005/8/layout/orgChart1"/>
    <dgm:cxn modelId="{38B7F5EC-824E-4F12-9598-E73969FC79CA}" type="presParOf" srcId="{3A7F704E-337E-4670-B306-DC0DE16EEC9F}" destId="{443A402B-3BBE-414D-89DB-A86383740A30}" srcOrd="2" destOrd="0" presId="urn:microsoft.com/office/officeart/2005/8/layout/orgChart1"/>
    <dgm:cxn modelId="{210BF236-9F39-46FA-AD5E-E35D04F08D8E}" type="presParOf" srcId="{3A7F704E-337E-4670-B306-DC0DE16EEC9F}" destId="{1327795E-E98E-438B-A23D-5389375E8137}" srcOrd="3" destOrd="0" presId="urn:microsoft.com/office/officeart/2005/8/layout/orgChart1"/>
    <dgm:cxn modelId="{77D2C119-F263-47F9-BAD4-C333E31789A3}" type="presParOf" srcId="{1327795E-E98E-438B-A23D-5389375E8137}" destId="{C7F344B7-2CB1-4ED5-90EC-F69672D961F5}" srcOrd="0" destOrd="0" presId="urn:microsoft.com/office/officeart/2005/8/layout/orgChart1"/>
    <dgm:cxn modelId="{BD21220D-C6F4-487D-832A-63E02238D3E8}" type="presParOf" srcId="{C7F344B7-2CB1-4ED5-90EC-F69672D961F5}" destId="{0F8E3E25-EF29-44E6-B0C8-D4F319844E84}" srcOrd="0" destOrd="0" presId="urn:microsoft.com/office/officeart/2005/8/layout/orgChart1"/>
    <dgm:cxn modelId="{AD60D702-0912-40F3-8442-BBF298C97D54}" type="presParOf" srcId="{C7F344B7-2CB1-4ED5-90EC-F69672D961F5}" destId="{960EBC88-8B81-4504-AC03-6FF8C5DCFA27}" srcOrd="1" destOrd="0" presId="urn:microsoft.com/office/officeart/2005/8/layout/orgChart1"/>
    <dgm:cxn modelId="{A5A4308A-FF1A-410D-8B03-42F7F6135BC4}" type="presParOf" srcId="{1327795E-E98E-438B-A23D-5389375E8137}" destId="{B347D761-0E46-4881-A967-A49A6DEB1CBF}" srcOrd="1" destOrd="0" presId="urn:microsoft.com/office/officeart/2005/8/layout/orgChart1"/>
    <dgm:cxn modelId="{890DE6AC-0FA8-4B36-9920-BD0EE95703F1}" type="presParOf" srcId="{1327795E-E98E-438B-A23D-5389375E8137}" destId="{15A2B9AD-4613-4875-9729-699C11007B9D}" srcOrd="2" destOrd="0" presId="urn:microsoft.com/office/officeart/2005/8/layout/orgChart1"/>
  </dgm:cxnLst>
  <dgm:bg>
    <a:noFill/>
  </dgm:bg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3A402B-3BBE-414D-89DB-A86383740A30}">
      <dsp:nvSpPr>
        <dsp:cNvPr id="0" name=""/>
        <dsp:cNvSpPr/>
      </dsp:nvSpPr>
      <dsp:spPr>
        <a:xfrm>
          <a:off x="2757140" y="1485667"/>
          <a:ext cx="178286" cy="7810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1066"/>
              </a:lnTo>
              <a:lnTo>
                <a:pt x="178286" y="78106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BD9204-C17C-47E1-B6DA-A08CA3593035}">
      <dsp:nvSpPr>
        <dsp:cNvPr id="0" name=""/>
        <dsp:cNvSpPr/>
      </dsp:nvSpPr>
      <dsp:spPr>
        <a:xfrm>
          <a:off x="2578853" y="1485667"/>
          <a:ext cx="178286" cy="781066"/>
        </a:xfrm>
        <a:custGeom>
          <a:avLst/>
          <a:gdLst/>
          <a:ahLst/>
          <a:cxnLst/>
          <a:rect l="0" t="0" r="0" b="0"/>
          <a:pathLst>
            <a:path>
              <a:moveTo>
                <a:pt x="178286" y="0"/>
              </a:moveTo>
              <a:lnTo>
                <a:pt x="178286" y="781066"/>
              </a:lnTo>
              <a:lnTo>
                <a:pt x="0" y="78106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AFC040-A46D-40AD-915D-0C7DF8B8EF4B}">
      <dsp:nvSpPr>
        <dsp:cNvPr id="0" name=""/>
        <dsp:cNvSpPr/>
      </dsp:nvSpPr>
      <dsp:spPr>
        <a:xfrm>
          <a:off x="2757140" y="1485667"/>
          <a:ext cx="1907202" cy="15621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83845"/>
              </a:lnTo>
              <a:lnTo>
                <a:pt x="1907202" y="1383845"/>
              </a:lnTo>
              <a:lnTo>
                <a:pt x="1907202" y="156213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FEBA0B-2687-4CB5-AB88-1FEC5154C32A}">
      <dsp:nvSpPr>
        <dsp:cNvPr id="0" name=""/>
        <dsp:cNvSpPr/>
      </dsp:nvSpPr>
      <dsp:spPr>
        <a:xfrm>
          <a:off x="2711420" y="1485667"/>
          <a:ext cx="91440" cy="15621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56213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38395-902F-4675-BBB3-80342C128A04}">
      <dsp:nvSpPr>
        <dsp:cNvPr id="0" name=""/>
        <dsp:cNvSpPr/>
      </dsp:nvSpPr>
      <dsp:spPr>
        <a:xfrm>
          <a:off x="849937" y="1485667"/>
          <a:ext cx="1907202" cy="1562132"/>
        </a:xfrm>
        <a:custGeom>
          <a:avLst/>
          <a:gdLst/>
          <a:ahLst/>
          <a:cxnLst/>
          <a:rect l="0" t="0" r="0" b="0"/>
          <a:pathLst>
            <a:path>
              <a:moveTo>
                <a:pt x="1907202" y="0"/>
              </a:moveTo>
              <a:lnTo>
                <a:pt x="1907202" y="1383845"/>
              </a:lnTo>
              <a:lnTo>
                <a:pt x="0" y="1383845"/>
              </a:lnTo>
              <a:lnTo>
                <a:pt x="0" y="156213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EF1A53-3C2A-4900-950D-68CFE7B31741}">
      <dsp:nvSpPr>
        <dsp:cNvPr id="0" name=""/>
        <dsp:cNvSpPr/>
      </dsp:nvSpPr>
      <dsp:spPr>
        <a:xfrm>
          <a:off x="1908154" y="636682"/>
          <a:ext cx="1697970" cy="84898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UML</a:t>
          </a:r>
        </a:p>
      </dsp:txBody>
      <dsp:txXfrm>
        <a:off x="1908154" y="636682"/>
        <a:ext cx="1697970" cy="848985"/>
      </dsp:txXfrm>
    </dsp:sp>
    <dsp:sp modelId="{7FE72D83-8EB3-4B4D-859D-67CEF73A81D7}">
      <dsp:nvSpPr>
        <dsp:cNvPr id="0" name=""/>
        <dsp:cNvSpPr/>
      </dsp:nvSpPr>
      <dsp:spPr>
        <a:xfrm>
          <a:off x="952" y="3047800"/>
          <a:ext cx="1697970" cy="84898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Sequence</a:t>
          </a:r>
        </a:p>
      </dsp:txBody>
      <dsp:txXfrm>
        <a:off x="952" y="3047800"/>
        <a:ext cx="1697970" cy="848985"/>
      </dsp:txXfrm>
    </dsp:sp>
    <dsp:sp modelId="{48D01DD4-726A-4C0B-8899-507EBE41345B}">
      <dsp:nvSpPr>
        <dsp:cNvPr id="0" name=""/>
        <dsp:cNvSpPr/>
      </dsp:nvSpPr>
      <dsp:spPr>
        <a:xfrm>
          <a:off x="2055496" y="3047800"/>
          <a:ext cx="1403287" cy="84898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u="none" kern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Scenario</a:t>
          </a:r>
          <a:endParaRPr lang="en-US" sz="3000" b="0" u="none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55496" y="3047800"/>
        <a:ext cx="1403287" cy="848985"/>
      </dsp:txXfrm>
    </dsp:sp>
    <dsp:sp modelId="{416C5982-F666-483B-8B7E-A51B6C370403}">
      <dsp:nvSpPr>
        <dsp:cNvPr id="0" name=""/>
        <dsp:cNvSpPr/>
      </dsp:nvSpPr>
      <dsp:spPr>
        <a:xfrm>
          <a:off x="3815357" y="3047800"/>
          <a:ext cx="1697970" cy="84898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Activity </a:t>
          </a:r>
        </a:p>
      </dsp:txBody>
      <dsp:txXfrm>
        <a:off x="3815357" y="3047800"/>
        <a:ext cx="1697970" cy="848985"/>
      </dsp:txXfrm>
    </dsp:sp>
    <dsp:sp modelId="{26C21A31-62B7-4727-83CA-D27391A3C8EC}">
      <dsp:nvSpPr>
        <dsp:cNvPr id="0" name=""/>
        <dsp:cNvSpPr/>
      </dsp:nvSpPr>
      <dsp:spPr>
        <a:xfrm>
          <a:off x="880883" y="1842241"/>
          <a:ext cx="1697970" cy="84898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Use case</a:t>
          </a:r>
        </a:p>
      </dsp:txBody>
      <dsp:txXfrm>
        <a:off x="880883" y="1842241"/>
        <a:ext cx="1697970" cy="848985"/>
      </dsp:txXfrm>
    </dsp:sp>
    <dsp:sp modelId="{0F8E3E25-EF29-44E6-B0C8-D4F319844E84}">
      <dsp:nvSpPr>
        <dsp:cNvPr id="0" name=""/>
        <dsp:cNvSpPr/>
      </dsp:nvSpPr>
      <dsp:spPr>
        <a:xfrm>
          <a:off x="2935426" y="1842241"/>
          <a:ext cx="1697970" cy="84898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Class </a:t>
          </a:r>
        </a:p>
      </dsp:txBody>
      <dsp:txXfrm>
        <a:off x="2935426" y="1842241"/>
        <a:ext cx="1697970" cy="8489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AF207-A056-D644-98B2-E1ED3C45F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B22D05-C829-81B7-689E-3B134EE26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0DA83-48C4-B13B-4607-1C19E6830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AB419-FD27-9D9D-0FEB-C56C9BE0A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981E5-9671-A91B-F260-F86A15113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927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BE937-E12C-1A5E-5008-8850A79C7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1D4ADD-79A8-2F29-E963-62B027030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F8F54-C512-C943-3153-8588C4BF2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862A0-59C3-6DA2-BA10-355C568D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030D6-549F-5CE4-88FF-98AE6B033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423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C2195C-9AEE-3B9F-E112-1C0DD79C1E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F0BB7F-E2B4-7FC7-B71C-47A01A6F0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A0638-362A-FFE1-E16B-8D17CEA53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CFFF8-303F-E59E-12AA-5D10C32CE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584EF-E656-9F47-AA02-6689C2ED4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49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07104-1384-A349-763C-1F1A24A31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C6961-7DBE-55D9-1E83-468009C7F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A57CC-F1F4-E029-3ECD-444476619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619D2-3FA1-BFA1-CEEE-60DB2D09F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8D2CC-AD46-F7C9-FC4A-B12683C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520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80D86-4070-0AD7-C875-824016D18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87C96-264A-0AA5-358F-7A12484FCB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A94E7-EBAC-D505-B08D-5FE793269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74D99-5771-0F1B-5118-1FEACAD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9BE60-BBFD-CD52-9EC9-C017CD51D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62E63-A983-62F0-5768-32ADEC7B9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B429B-5C7C-17CA-CDFE-06BF2C96CB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8A4615-37D9-FC8E-6C70-D5325749C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956CB3-B3AF-EB3A-CEF0-1C4D83ACF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041C5-2B01-8720-576B-2DF79772F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7A648-3189-1545-2449-2C91F73E1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765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692E7-8BF8-AAF8-B655-6AEDFAB47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912FF-2DAC-70C3-6DB8-9399CEAC8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873D9-313A-CE8D-C7D4-FB9C21A66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0B882C-9707-C5DF-27D1-520667BB64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E59CB8-D3ED-54F5-628B-0AF5706F52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6488E0-226C-371B-FD32-FA21BB2F2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D30B59-9D19-9963-6F33-F73453DA7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926AFA-1062-3359-9818-1CEF2359F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187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457FA-322F-24B5-98C7-763031F7E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4976F-AFF7-9C2F-51C6-0225FC56A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FE593C-18BD-FFAC-41D4-01F5980CE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88FE2-0538-0518-3ACA-A26F0610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686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1FB43D-C32C-C073-6E36-69C1E991B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D55DF0-42E7-D3F1-20EA-14F982727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244C6-6564-2996-A033-0F0B611E1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95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994C-F44E-1463-2944-402199BF5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0297A-B84A-CF63-8819-4AFE1DEE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373DA-7CDD-C584-C18D-34A7A3ABED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E988D7-D9F7-3BF5-F7DE-B853A118D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5D348A-F973-697B-EB9C-65541524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E11D6-7172-4171-75CD-E9A6CF709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622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F1157-EF2F-AC08-9DB8-5FD55B1C7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170FE9-B149-EB12-DECC-16AE212244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9DBD5E-6636-28ED-3C64-D99138364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88C5C-4EBA-9E68-A5ED-D82B7B8D1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3376A1-6D56-7686-DC92-CF14749A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04A91E-9EBD-E726-D263-1A20C76FE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777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3AE7FF-BFF4-8E13-5B3F-001896063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1DDE43-F11C-5518-B5AD-F6C3C690E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90D17-2FA1-69CB-A5A1-2A36240C09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D8D70-C486-4FA6-8E3F-0ECFB700BF41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41433-9AD3-62E4-F60D-34978665C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48F0F-E91E-D0BF-7CA0-598B746005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F98DE-42F6-45CC-9998-45C1D8098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267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30.png"/><Relationship Id="rId3" Type="http://schemas.openxmlformats.org/officeDocument/2006/relationships/slide" Target="slide6.xml"/><Relationship Id="rId7" Type="http://schemas.openxmlformats.org/officeDocument/2006/relationships/image" Target="../media/image15.png"/><Relationship Id="rId12" Type="http://schemas.openxmlformats.org/officeDocument/2006/relationships/image" Target="../media/image2.png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1.xml"/><Relationship Id="rId11" Type="http://schemas.openxmlformats.org/officeDocument/2006/relationships/slide" Target="slide9.xml"/><Relationship Id="rId5" Type="http://schemas.openxmlformats.org/officeDocument/2006/relationships/image" Target="../media/image8.png"/><Relationship Id="rId10" Type="http://schemas.openxmlformats.org/officeDocument/2006/relationships/slide" Target="slide8.xml"/><Relationship Id="rId4" Type="http://schemas.openxmlformats.org/officeDocument/2006/relationships/image" Target="../media/image18.png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2.png"/><Relationship Id="rId3" Type="http://schemas.openxmlformats.org/officeDocument/2006/relationships/image" Target="../media/image18.png"/><Relationship Id="rId7" Type="http://schemas.openxmlformats.org/officeDocument/2006/relationships/image" Target="../media/image13.png"/><Relationship Id="rId12" Type="http://schemas.openxmlformats.org/officeDocument/2006/relationships/hyperlink" Target="http://localhost/phpbike2ride/home.php" TargetMode="External"/><Relationship Id="rId2" Type="http://schemas.openxmlformats.org/officeDocument/2006/relationships/slide" Target="slide8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11" Type="http://schemas.openxmlformats.org/officeDocument/2006/relationships/image" Target="../media/image31.png"/><Relationship Id="rId5" Type="http://schemas.openxmlformats.org/officeDocument/2006/relationships/image" Target="../media/image14.png"/><Relationship Id="rId10" Type="http://schemas.openxmlformats.org/officeDocument/2006/relationships/hyperlink" Target="file:///C:\ProgramData\Microsoft\Windows\Start%20Menu\Programs\XAMPP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13" Type="http://schemas.openxmlformats.org/officeDocument/2006/relationships/image" Target="../media/image11.png"/><Relationship Id="rId18" Type="http://schemas.openxmlformats.org/officeDocument/2006/relationships/image" Target="../media/image15.png"/><Relationship Id="rId3" Type="http://schemas.openxmlformats.org/officeDocument/2006/relationships/slide" Target="slide7.xml"/><Relationship Id="rId7" Type="http://schemas.openxmlformats.org/officeDocument/2006/relationships/slide" Target="slide4.xml"/><Relationship Id="rId12" Type="http://schemas.microsoft.com/office/2007/relationships/diagramDrawing" Target="../diagrams/drawing1.xml"/><Relationship Id="rId17" Type="http://schemas.openxmlformats.org/officeDocument/2006/relationships/image" Target="../media/image14.png"/><Relationship Id="rId2" Type="http://schemas.openxmlformats.org/officeDocument/2006/relationships/slide" Target="slide11.xml"/><Relationship Id="rId16" Type="http://schemas.openxmlformats.org/officeDocument/2006/relationships/slide" Target="slide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5.xml"/><Relationship Id="rId11" Type="http://schemas.openxmlformats.org/officeDocument/2006/relationships/diagramColors" Target="../diagrams/colors1.xml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diagramQuickStyle" Target="../diagrams/quickStyle1.xml"/><Relationship Id="rId19" Type="http://schemas.openxmlformats.org/officeDocument/2006/relationships/image" Target="../media/image1.png"/><Relationship Id="rId4" Type="http://schemas.openxmlformats.org/officeDocument/2006/relationships/slide" Target="slide6.xml"/><Relationship Id="rId9" Type="http://schemas.openxmlformats.org/officeDocument/2006/relationships/diagramLayout" Target="../diagrams/layout1.xml"/><Relationship Id="rId1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12" Type="http://schemas.openxmlformats.org/officeDocument/2006/relationships/slide" Target="slide3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11" Type="http://schemas.openxmlformats.org/officeDocument/2006/relationships/image" Target="../media/image1.png"/><Relationship Id="rId5" Type="http://schemas.openxmlformats.org/officeDocument/2006/relationships/slide" Target="slide7.xml"/><Relationship Id="rId10" Type="http://schemas.openxmlformats.org/officeDocument/2006/relationships/image" Target="../media/image15.png"/><Relationship Id="rId4" Type="http://schemas.openxmlformats.org/officeDocument/2006/relationships/slide" Target="slide5.xml"/><Relationship Id="rId9" Type="http://schemas.openxmlformats.org/officeDocument/2006/relationships/image" Target="../media/image14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12" Type="http://schemas.openxmlformats.org/officeDocument/2006/relationships/slide" Target="slide3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11" Type="http://schemas.openxmlformats.org/officeDocument/2006/relationships/image" Target="../media/image1.png"/><Relationship Id="rId5" Type="http://schemas.openxmlformats.org/officeDocument/2006/relationships/slide" Target="slide7.xml"/><Relationship Id="rId10" Type="http://schemas.openxmlformats.org/officeDocument/2006/relationships/image" Target="../media/image15.png"/><Relationship Id="rId4" Type="http://schemas.openxmlformats.org/officeDocument/2006/relationships/slide" Target="slide4.xml"/><Relationship Id="rId9" Type="http://schemas.openxmlformats.org/officeDocument/2006/relationships/image" Target="../media/image14.png"/><Relationship Id="rId1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1.png"/><Relationship Id="rId3" Type="http://schemas.openxmlformats.org/officeDocument/2006/relationships/slide" Target="slide3.xml"/><Relationship Id="rId7" Type="http://schemas.openxmlformats.org/officeDocument/2006/relationships/image" Target="../media/image14.png"/><Relationship Id="rId12" Type="http://schemas.openxmlformats.org/officeDocument/2006/relationships/image" Target="../media/image15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image" Target="../media/image20.png"/><Relationship Id="rId5" Type="http://schemas.openxmlformats.org/officeDocument/2006/relationships/slide" Target="slide7.xml"/><Relationship Id="rId10" Type="http://schemas.openxmlformats.org/officeDocument/2006/relationships/image" Target="../media/image11.png"/><Relationship Id="rId4" Type="http://schemas.openxmlformats.org/officeDocument/2006/relationships/image" Target="../media/image4.png"/><Relationship Id="rId9" Type="http://schemas.openxmlformats.org/officeDocument/2006/relationships/image" Target="../media/image19.png"/><Relationship Id="rId1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15.png"/><Relationship Id="rId18" Type="http://schemas.openxmlformats.org/officeDocument/2006/relationships/image" Target="../media/image2.png"/><Relationship Id="rId3" Type="http://schemas.openxmlformats.org/officeDocument/2006/relationships/slide" Target="slide3.xml"/><Relationship Id="rId7" Type="http://schemas.openxmlformats.org/officeDocument/2006/relationships/image" Target="../media/image8.png"/><Relationship Id="rId12" Type="http://schemas.openxmlformats.org/officeDocument/2006/relationships/slide" Target="slide11.xml"/><Relationship Id="rId17" Type="http://schemas.openxmlformats.org/officeDocument/2006/relationships/hyperlink" Target="https://www.figma.com/file/b5pxIvXUPw723BKPZebBma/Untitled?node-id=0%3A1&amp;t=O5gjH6lSJXIymF95-0" TargetMode="External"/><Relationship Id="rId2" Type="http://schemas.openxmlformats.org/officeDocument/2006/relationships/slide" Target="slide8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9.xml"/><Relationship Id="rId11" Type="http://schemas.openxmlformats.org/officeDocument/2006/relationships/slide" Target="slide10.xml"/><Relationship Id="rId5" Type="http://schemas.openxmlformats.org/officeDocument/2006/relationships/image" Target="../media/image18.png"/><Relationship Id="rId15" Type="http://schemas.openxmlformats.org/officeDocument/2006/relationships/image" Target="../media/image13.png"/><Relationship Id="rId10" Type="http://schemas.openxmlformats.org/officeDocument/2006/relationships/image" Target="../media/image23.png"/><Relationship Id="rId4" Type="http://schemas.openxmlformats.org/officeDocument/2006/relationships/slide" Target="slide6.xml"/><Relationship Id="rId9" Type="http://schemas.openxmlformats.org/officeDocument/2006/relationships/image" Target="../media/image22.png"/><Relationship Id="rId14" Type="http://schemas.openxmlformats.org/officeDocument/2006/relationships/slide" Target="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24.png"/><Relationship Id="rId3" Type="http://schemas.openxmlformats.org/officeDocument/2006/relationships/slide" Target="slide6.xml"/><Relationship Id="rId7" Type="http://schemas.openxmlformats.org/officeDocument/2006/relationships/image" Target="../media/image15.png"/><Relationship Id="rId12" Type="http://schemas.openxmlformats.org/officeDocument/2006/relationships/image" Target="../media/image2.png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1.xml"/><Relationship Id="rId11" Type="http://schemas.openxmlformats.org/officeDocument/2006/relationships/slide" Target="slide10.xml"/><Relationship Id="rId5" Type="http://schemas.openxmlformats.org/officeDocument/2006/relationships/image" Target="../media/image8.png"/><Relationship Id="rId15" Type="http://schemas.openxmlformats.org/officeDocument/2006/relationships/image" Target="../media/image26.png"/><Relationship Id="rId10" Type="http://schemas.openxmlformats.org/officeDocument/2006/relationships/slide" Target="slide9.xml"/><Relationship Id="rId4" Type="http://schemas.openxmlformats.org/officeDocument/2006/relationships/image" Target="../media/image18.png"/><Relationship Id="rId9" Type="http://schemas.openxmlformats.org/officeDocument/2006/relationships/image" Target="../media/image1.png"/><Relationship Id="rId1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27.png"/><Relationship Id="rId3" Type="http://schemas.openxmlformats.org/officeDocument/2006/relationships/slide" Target="slide6.xml"/><Relationship Id="rId7" Type="http://schemas.openxmlformats.org/officeDocument/2006/relationships/image" Target="../media/image15.png"/><Relationship Id="rId12" Type="http://schemas.openxmlformats.org/officeDocument/2006/relationships/image" Target="../media/image2.png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1.xml"/><Relationship Id="rId11" Type="http://schemas.openxmlformats.org/officeDocument/2006/relationships/slide" Target="slide10.xml"/><Relationship Id="rId5" Type="http://schemas.openxmlformats.org/officeDocument/2006/relationships/image" Target="../media/image8.png"/><Relationship Id="rId15" Type="http://schemas.openxmlformats.org/officeDocument/2006/relationships/image" Target="../media/image29.png"/><Relationship Id="rId10" Type="http://schemas.openxmlformats.org/officeDocument/2006/relationships/slide" Target="slide8.xml"/><Relationship Id="rId4" Type="http://schemas.openxmlformats.org/officeDocument/2006/relationships/image" Target="../media/image18.png"/><Relationship Id="rId9" Type="http://schemas.openxmlformats.org/officeDocument/2006/relationships/image" Target="../media/image1.png"/><Relationship Id="rId1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Freeform: Shape 3078">
            <a:extLst>
              <a:ext uri="{FF2B5EF4-FFF2-40B4-BE49-F238E27FC236}">
                <a16:creationId xmlns:a16="http://schemas.microsoft.com/office/drawing/2014/main" id="{CA815F2C-4E80-4019-8E59-FAD3F7F84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009304" cy="6858000"/>
          </a:xfrm>
          <a:custGeom>
            <a:avLst/>
            <a:gdLst>
              <a:gd name="connsiteX0" fmla="*/ 8239723 w 12009304"/>
              <a:gd name="connsiteY0" fmla="*/ 5083103 h 6858000"/>
              <a:gd name="connsiteX1" fmla="*/ 9505105 w 12009304"/>
              <a:gd name="connsiteY1" fmla="*/ 5083103 h 6858000"/>
              <a:gd name="connsiteX2" fmla="*/ 9564676 w 12009304"/>
              <a:gd name="connsiteY2" fmla="*/ 5091016 h 6858000"/>
              <a:gd name="connsiteX3" fmla="*/ 9605648 w 12009304"/>
              <a:gd name="connsiteY3" fmla="*/ 5108194 h 6858000"/>
              <a:gd name="connsiteX4" fmla="*/ 9580608 w 12009304"/>
              <a:gd name="connsiteY4" fmla="*/ 5151499 h 6858000"/>
              <a:gd name="connsiteX5" fmla="*/ 8693486 w 12009304"/>
              <a:gd name="connsiteY5" fmla="*/ 6685800 h 6858000"/>
              <a:gd name="connsiteX6" fmla="*/ 8595419 w 12009304"/>
              <a:gd name="connsiteY6" fmla="*/ 6814017 h 6858000"/>
              <a:gd name="connsiteX7" fmla="*/ 8545620 w 12009304"/>
              <a:gd name="connsiteY7" fmla="*/ 6858000 h 6858000"/>
              <a:gd name="connsiteX8" fmla="*/ 7612173 w 12009304"/>
              <a:gd name="connsiteY8" fmla="*/ 6858000 h 6858000"/>
              <a:gd name="connsiteX9" fmla="*/ 7591825 w 12009304"/>
              <a:gd name="connsiteY9" fmla="*/ 6822959 h 6858000"/>
              <a:gd name="connsiteX10" fmla="*/ 7411622 w 12009304"/>
              <a:gd name="connsiteY10" fmla="*/ 6512633 h 6858000"/>
              <a:gd name="connsiteX11" fmla="*/ 7411622 w 12009304"/>
              <a:gd name="connsiteY11" fmla="*/ 6289354 h 6858000"/>
              <a:gd name="connsiteX12" fmla="*/ 8045680 w 12009304"/>
              <a:gd name="connsiteY12" fmla="*/ 5197465 h 6858000"/>
              <a:gd name="connsiteX13" fmla="*/ 8239723 w 12009304"/>
              <a:gd name="connsiteY13" fmla="*/ 5083103 h 6858000"/>
              <a:gd name="connsiteX14" fmla="*/ 10622296 w 12009304"/>
              <a:gd name="connsiteY14" fmla="*/ 1326563 h 6858000"/>
              <a:gd name="connsiteX15" fmla="*/ 11448522 w 12009304"/>
              <a:gd name="connsiteY15" fmla="*/ 1326563 h 6858000"/>
              <a:gd name="connsiteX16" fmla="*/ 11577006 w 12009304"/>
              <a:gd name="connsiteY16" fmla="*/ 1401233 h 6858000"/>
              <a:gd name="connsiteX17" fmla="*/ 11989228 w 12009304"/>
              <a:gd name="connsiteY17" fmla="*/ 2114179 h 6858000"/>
              <a:gd name="connsiteX18" fmla="*/ 11989228 w 12009304"/>
              <a:gd name="connsiteY18" fmla="*/ 2259969 h 6858000"/>
              <a:gd name="connsiteX19" fmla="*/ 11577006 w 12009304"/>
              <a:gd name="connsiteY19" fmla="*/ 2972914 h 6858000"/>
              <a:gd name="connsiteX20" fmla="*/ 11448522 w 12009304"/>
              <a:gd name="connsiteY20" fmla="*/ 3047587 h 6858000"/>
              <a:gd name="connsiteX21" fmla="*/ 10622296 w 12009304"/>
              <a:gd name="connsiteY21" fmla="*/ 3047587 h 6858000"/>
              <a:gd name="connsiteX22" fmla="*/ 10495594 w 12009304"/>
              <a:gd name="connsiteY22" fmla="*/ 2972914 h 6858000"/>
              <a:gd name="connsiteX23" fmla="*/ 10081589 w 12009304"/>
              <a:gd name="connsiteY23" fmla="*/ 2259969 h 6858000"/>
              <a:gd name="connsiteX24" fmla="*/ 10081589 w 12009304"/>
              <a:gd name="connsiteY24" fmla="*/ 2114179 h 6858000"/>
              <a:gd name="connsiteX25" fmla="*/ 10495594 w 12009304"/>
              <a:gd name="connsiteY25" fmla="*/ 1401233 h 6858000"/>
              <a:gd name="connsiteX26" fmla="*/ 10622296 w 12009304"/>
              <a:gd name="connsiteY26" fmla="*/ 1326563 h 6858000"/>
              <a:gd name="connsiteX27" fmla="*/ 0 w 12009304"/>
              <a:gd name="connsiteY27" fmla="*/ 0 h 6858000"/>
              <a:gd name="connsiteX28" fmla="*/ 4457990 w 12009304"/>
              <a:gd name="connsiteY28" fmla="*/ 0 h 6858000"/>
              <a:gd name="connsiteX29" fmla="*/ 5902610 w 12009304"/>
              <a:gd name="connsiteY29" fmla="*/ 0 h 6858000"/>
              <a:gd name="connsiteX30" fmla="*/ 8476869 w 12009304"/>
              <a:gd name="connsiteY30" fmla="*/ 0 h 6858000"/>
              <a:gd name="connsiteX31" fmla="*/ 8535933 w 12009304"/>
              <a:gd name="connsiteY31" fmla="*/ 39849 h 6858000"/>
              <a:gd name="connsiteX32" fmla="*/ 8693486 w 12009304"/>
              <a:gd name="connsiteY32" fmla="*/ 220603 h 6858000"/>
              <a:gd name="connsiteX33" fmla="*/ 10389180 w 12009304"/>
              <a:gd name="connsiteY33" fmla="*/ 3153347 h 6858000"/>
              <a:gd name="connsiteX34" fmla="*/ 10389180 w 12009304"/>
              <a:gd name="connsiteY34" fmla="*/ 3753061 h 6858000"/>
              <a:gd name="connsiteX35" fmla="*/ 9759557 w 12009304"/>
              <a:gd name="connsiteY35" fmla="*/ 4842009 h 6858000"/>
              <a:gd name="connsiteX36" fmla="*/ 9706493 w 12009304"/>
              <a:gd name="connsiteY36" fmla="*/ 4933778 h 6858000"/>
              <a:gd name="connsiteX37" fmla="*/ 9708360 w 12009304"/>
              <a:gd name="connsiteY37" fmla="*/ 4934561 h 6858000"/>
              <a:gd name="connsiteX38" fmla="*/ 9802002 w 12009304"/>
              <a:gd name="connsiteY38" fmla="*/ 5029008 h 6858000"/>
              <a:gd name="connsiteX39" fmla="*/ 10514131 w 12009304"/>
              <a:gd name="connsiteY39" fmla="*/ 6260653 h 6858000"/>
              <a:gd name="connsiteX40" fmla="*/ 10514131 w 12009304"/>
              <a:gd name="connsiteY40" fmla="*/ 6512512 h 6858000"/>
              <a:gd name="connsiteX41" fmla="*/ 10340271 w 12009304"/>
              <a:gd name="connsiteY41" fmla="*/ 6813206 h 6858000"/>
              <a:gd name="connsiteX42" fmla="*/ 10314372 w 12009304"/>
              <a:gd name="connsiteY42" fmla="*/ 6858000 h 6858000"/>
              <a:gd name="connsiteX43" fmla="*/ 10119136 w 12009304"/>
              <a:gd name="connsiteY43" fmla="*/ 6858000 h 6858000"/>
              <a:gd name="connsiteX44" fmla="*/ 10122008 w 12009304"/>
              <a:gd name="connsiteY44" fmla="*/ 6853033 h 6858000"/>
              <a:gd name="connsiteX45" fmla="*/ 10327158 w 12009304"/>
              <a:gd name="connsiteY45" fmla="*/ 6498223 h 6858000"/>
              <a:gd name="connsiteX46" fmla="*/ 10327158 w 12009304"/>
              <a:gd name="connsiteY46" fmla="*/ 6274942 h 6858000"/>
              <a:gd name="connsiteX47" fmla="*/ 9695832 w 12009304"/>
              <a:gd name="connsiteY47" fmla="*/ 5183053 h 6858000"/>
              <a:gd name="connsiteX48" fmla="*/ 9612819 w 12009304"/>
              <a:gd name="connsiteY48" fmla="*/ 5099323 h 6858000"/>
              <a:gd name="connsiteX49" fmla="*/ 9603213 w 12009304"/>
              <a:gd name="connsiteY49" fmla="*/ 5095298 h 6858000"/>
              <a:gd name="connsiteX50" fmla="*/ 9654707 w 12009304"/>
              <a:gd name="connsiteY50" fmla="*/ 5006238 h 6858000"/>
              <a:gd name="connsiteX51" fmla="*/ 9693004 w 12009304"/>
              <a:gd name="connsiteY51" fmla="*/ 4940002 h 6858000"/>
              <a:gd name="connsiteX52" fmla="*/ 9653283 w 12009304"/>
              <a:gd name="connsiteY52" fmla="*/ 4923348 h 6858000"/>
              <a:gd name="connsiteX53" fmla="*/ 9586087 w 12009304"/>
              <a:gd name="connsiteY53" fmla="*/ 4914420 h 6858000"/>
              <a:gd name="connsiteX54" fmla="*/ 8158743 w 12009304"/>
              <a:gd name="connsiteY54" fmla="*/ 4914420 h 6858000"/>
              <a:gd name="connsiteX55" fmla="*/ 7939863 w 12009304"/>
              <a:gd name="connsiteY55" fmla="*/ 5043420 h 6858000"/>
              <a:gd name="connsiteX56" fmla="*/ 7224650 w 12009304"/>
              <a:gd name="connsiteY56" fmla="*/ 6275065 h 6858000"/>
              <a:gd name="connsiteX57" fmla="*/ 7224650 w 12009304"/>
              <a:gd name="connsiteY57" fmla="*/ 6526922 h 6858000"/>
              <a:gd name="connsiteX58" fmla="*/ 7350544 w 12009304"/>
              <a:gd name="connsiteY58" fmla="*/ 6743723 h 6858000"/>
              <a:gd name="connsiteX59" fmla="*/ 7416905 w 12009304"/>
              <a:gd name="connsiteY59" fmla="*/ 6858000 h 6858000"/>
              <a:gd name="connsiteX60" fmla="*/ 5902610 w 12009304"/>
              <a:gd name="connsiteY60" fmla="*/ 6858000 h 6858000"/>
              <a:gd name="connsiteX61" fmla="*/ 4389357 w 12009304"/>
              <a:gd name="connsiteY61" fmla="*/ 6858000 h 6858000"/>
              <a:gd name="connsiteX62" fmla="*/ 0 w 12009304"/>
              <a:gd name="connsiteY6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009304" h="6858000">
                <a:moveTo>
                  <a:pt x="8239723" y="5083103"/>
                </a:moveTo>
                <a:cubicBezTo>
                  <a:pt x="8239723" y="5083103"/>
                  <a:pt x="8239723" y="5083103"/>
                  <a:pt x="9505105" y="5083103"/>
                </a:cubicBezTo>
                <a:cubicBezTo>
                  <a:pt x="9525601" y="5083103"/>
                  <a:pt x="9545588" y="5085825"/>
                  <a:pt x="9564676" y="5091016"/>
                </a:cubicBezTo>
                <a:lnTo>
                  <a:pt x="9605648" y="5108194"/>
                </a:lnTo>
                <a:lnTo>
                  <a:pt x="9580608" y="5151499"/>
                </a:lnTo>
                <a:cubicBezTo>
                  <a:pt x="9354208" y="5543062"/>
                  <a:pt x="9064418" y="6044264"/>
                  <a:pt x="8693486" y="6685800"/>
                </a:cubicBezTo>
                <a:cubicBezTo>
                  <a:pt x="8665958" y="6733339"/>
                  <a:pt x="8632925" y="6776306"/>
                  <a:pt x="8595419" y="6814017"/>
                </a:cubicBezTo>
                <a:lnTo>
                  <a:pt x="8545620" y="6858000"/>
                </a:lnTo>
                <a:lnTo>
                  <a:pt x="7612173" y="6858000"/>
                </a:lnTo>
                <a:lnTo>
                  <a:pt x="7591825" y="6822959"/>
                </a:lnTo>
                <a:cubicBezTo>
                  <a:pt x="7538315" y="6730809"/>
                  <a:pt x="7478495" y="6627794"/>
                  <a:pt x="7411622" y="6512633"/>
                </a:cubicBezTo>
                <a:cubicBezTo>
                  <a:pt x="7370628" y="6444560"/>
                  <a:pt x="7370628" y="6357427"/>
                  <a:pt x="7411622" y="6289354"/>
                </a:cubicBezTo>
                <a:cubicBezTo>
                  <a:pt x="7411622" y="6289354"/>
                  <a:pt x="7411622" y="6289354"/>
                  <a:pt x="8045680" y="5197465"/>
                </a:cubicBezTo>
                <a:cubicBezTo>
                  <a:pt x="8083943" y="5126669"/>
                  <a:pt x="8160465" y="5083103"/>
                  <a:pt x="8239723" y="5083103"/>
                </a:cubicBezTo>
                <a:close/>
                <a:moveTo>
                  <a:pt x="10622296" y="1326563"/>
                </a:moveTo>
                <a:cubicBezTo>
                  <a:pt x="10622296" y="1326563"/>
                  <a:pt x="10622296" y="1326563"/>
                  <a:pt x="11448522" y="1326563"/>
                </a:cubicBezTo>
                <a:cubicBezTo>
                  <a:pt x="11502058" y="1326563"/>
                  <a:pt x="11550238" y="1355009"/>
                  <a:pt x="11577006" y="1401233"/>
                </a:cubicBezTo>
                <a:cubicBezTo>
                  <a:pt x="11577006" y="1401233"/>
                  <a:pt x="11577006" y="1401233"/>
                  <a:pt x="11989228" y="2114179"/>
                </a:cubicBezTo>
                <a:cubicBezTo>
                  <a:pt x="12015996" y="2158629"/>
                  <a:pt x="12015996" y="2215522"/>
                  <a:pt x="11989228" y="2259969"/>
                </a:cubicBezTo>
                <a:cubicBezTo>
                  <a:pt x="11989228" y="2259969"/>
                  <a:pt x="11989228" y="2259969"/>
                  <a:pt x="11577006" y="2972914"/>
                </a:cubicBezTo>
                <a:cubicBezTo>
                  <a:pt x="11550238" y="3019141"/>
                  <a:pt x="11502058" y="3047587"/>
                  <a:pt x="11448522" y="3047587"/>
                </a:cubicBezTo>
                <a:cubicBezTo>
                  <a:pt x="11448522" y="3047587"/>
                  <a:pt x="11448522" y="3047587"/>
                  <a:pt x="10622296" y="3047587"/>
                </a:cubicBezTo>
                <a:cubicBezTo>
                  <a:pt x="10570544" y="3047587"/>
                  <a:pt x="10520578" y="3019141"/>
                  <a:pt x="10495594" y="2972914"/>
                </a:cubicBezTo>
                <a:cubicBezTo>
                  <a:pt x="10495594" y="2972914"/>
                  <a:pt x="10495594" y="2972914"/>
                  <a:pt x="10081589" y="2259969"/>
                </a:cubicBezTo>
                <a:cubicBezTo>
                  <a:pt x="10054821" y="2215522"/>
                  <a:pt x="10054821" y="2158629"/>
                  <a:pt x="10081589" y="2114179"/>
                </a:cubicBezTo>
                <a:cubicBezTo>
                  <a:pt x="10081589" y="2114179"/>
                  <a:pt x="10081589" y="2114179"/>
                  <a:pt x="10495594" y="1401233"/>
                </a:cubicBezTo>
                <a:cubicBezTo>
                  <a:pt x="10520578" y="1355009"/>
                  <a:pt x="10570544" y="1326563"/>
                  <a:pt x="10622296" y="1326563"/>
                </a:cubicBezTo>
                <a:close/>
                <a:moveTo>
                  <a:pt x="0" y="0"/>
                </a:moveTo>
                <a:lnTo>
                  <a:pt x="4457990" y="0"/>
                </a:lnTo>
                <a:lnTo>
                  <a:pt x="5902610" y="0"/>
                </a:lnTo>
                <a:lnTo>
                  <a:pt x="8476869" y="0"/>
                </a:lnTo>
                <a:lnTo>
                  <a:pt x="8535933" y="39849"/>
                </a:lnTo>
                <a:cubicBezTo>
                  <a:pt x="8598516" y="88273"/>
                  <a:pt x="8652195" y="149296"/>
                  <a:pt x="8693486" y="220603"/>
                </a:cubicBezTo>
                <a:cubicBezTo>
                  <a:pt x="8693486" y="220603"/>
                  <a:pt x="8693486" y="220603"/>
                  <a:pt x="10389180" y="3153347"/>
                </a:cubicBezTo>
                <a:cubicBezTo>
                  <a:pt x="10499291" y="3336185"/>
                  <a:pt x="10499291" y="3570221"/>
                  <a:pt x="10389180" y="3753061"/>
                </a:cubicBezTo>
                <a:cubicBezTo>
                  <a:pt x="10389180" y="3753061"/>
                  <a:pt x="10389180" y="3753061"/>
                  <a:pt x="9759557" y="4842009"/>
                </a:cubicBezTo>
                <a:lnTo>
                  <a:pt x="9706493" y="4933778"/>
                </a:lnTo>
                <a:lnTo>
                  <a:pt x="9708360" y="4934561"/>
                </a:lnTo>
                <a:cubicBezTo>
                  <a:pt x="9746510" y="4956830"/>
                  <a:pt x="9778880" y="4989078"/>
                  <a:pt x="9802002" y="5029008"/>
                </a:cubicBezTo>
                <a:cubicBezTo>
                  <a:pt x="9802002" y="5029008"/>
                  <a:pt x="9802002" y="5029008"/>
                  <a:pt x="10514131" y="6260653"/>
                </a:cubicBezTo>
                <a:cubicBezTo>
                  <a:pt x="10560376" y="6337439"/>
                  <a:pt x="10560376" y="6435725"/>
                  <a:pt x="10514131" y="6512512"/>
                </a:cubicBezTo>
                <a:cubicBezTo>
                  <a:pt x="10514131" y="6512512"/>
                  <a:pt x="10514131" y="6512512"/>
                  <a:pt x="10340271" y="6813206"/>
                </a:cubicBezTo>
                <a:lnTo>
                  <a:pt x="10314372" y="6858000"/>
                </a:lnTo>
                <a:lnTo>
                  <a:pt x="10119136" y="6858000"/>
                </a:lnTo>
                <a:lnTo>
                  <a:pt x="10122008" y="6853033"/>
                </a:lnTo>
                <a:cubicBezTo>
                  <a:pt x="10327158" y="6498223"/>
                  <a:pt x="10327158" y="6498223"/>
                  <a:pt x="10327158" y="6498223"/>
                </a:cubicBezTo>
                <a:cubicBezTo>
                  <a:pt x="10368154" y="6430148"/>
                  <a:pt x="10368154" y="6343015"/>
                  <a:pt x="10327158" y="6274942"/>
                </a:cubicBezTo>
                <a:cubicBezTo>
                  <a:pt x="9695832" y="5183053"/>
                  <a:pt x="9695832" y="5183053"/>
                  <a:pt x="9695832" y="5183053"/>
                </a:cubicBezTo>
                <a:cubicBezTo>
                  <a:pt x="9675334" y="5147654"/>
                  <a:pt x="9646640" y="5119063"/>
                  <a:pt x="9612819" y="5099323"/>
                </a:cubicBezTo>
                <a:lnTo>
                  <a:pt x="9603213" y="5095298"/>
                </a:lnTo>
                <a:lnTo>
                  <a:pt x="9654707" y="5006238"/>
                </a:lnTo>
                <a:lnTo>
                  <a:pt x="9693004" y="4940002"/>
                </a:lnTo>
                <a:lnTo>
                  <a:pt x="9653283" y="4923348"/>
                </a:lnTo>
                <a:cubicBezTo>
                  <a:pt x="9631750" y="4917491"/>
                  <a:pt x="9609208" y="4914420"/>
                  <a:pt x="9586087" y="4914420"/>
                </a:cubicBezTo>
                <a:cubicBezTo>
                  <a:pt x="8158743" y="4914420"/>
                  <a:pt x="8158743" y="4914420"/>
                  <a:pt x="8158743" y="4914420"/>
                </a:cubicBezTo>
                <a:cubicBezTo>
                  <a:pt x="8069341" y="4914420"/>
                  <a:pt x="7983024" y="4963563"/>
                  <a:pt x="7939863" y="5043420"/>
                </a:cubicBezTo>
                <a:cubicBezTo>
                  <a:pt x="7224650" y="6275065"/>
                  <a:pt x="7224650" y="6275065"/>
                  <a:pt x="7224650" y="6275065"/>
                </a:cubicBezTo>
                <a:cubicBezTo>
                  <a:pt x="7178407" y="6351849"/>
                  <a:pt x="7178407" y="6450135"/>
                  <a:pt x="7224650" y="6526922"/>
                </a:cubicBezTo>
                <a:cubicBezTo>
                  <a:pt x="7269350" y="6603900"/>
                  <a:pt x="7311257" y="6676067"/>
                  <a:pt x="7350544" y="6743723"/>
                </a:cubicBezTo>
                <a:lnTo>
                  <a:pt x="7416905" y="6858000"/>
                </a:lnTo>
                <a:lnTo>
                  <a:pt x="5902610" y="6858000"/>
                </a:lnTo>
                <a:lnTo>
                  <a:pt x="438935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08C45D5F-2E1D-ABE7-34B4-BDFCFF4C9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124" y="3917659"/>
            <a:ext cx="4258279" cy="4258279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F7F32670-ECD1-CEF8-82FB-EA47670C1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011" y="1022910"/>
            <a:ext cx="2185170" cy="218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95AAD3-4596-8C73-8909-1B32D8990BB1}"/>
              </a:ext>
            </a:extLst>
          </p:cNvPr>
          <p:cNvSpPr/>
          <p:nvPr/>
        </p:nvSpPr>
        <p:spPr>
          <a:xfrm>
            <a:off x="999026" y="294497"/>
            <a:ext cx="5155096" cy="768626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owchart: Delay 17">
            <a:extLst>
              <a:ext uri="{FF2B5EF4-FFF2-40B4-BE49-F238E27FC236}">
                <a16:creationId xmlns:a16="http://schemas.microsoft.com/office/drawing/2014/main" id="{16D32DE4-577B-2F54-5DA9-29C75F462C1C}"/>
              </a:ext>
            </a:extLst>
          </p:cNvPr>
          <p:cNvSpPr/>
          <p:nvPr/>
        </p:nvSpPr>
        <p:spPr>
          <a:xfrm>
            <a:off x="999026" y="307748"/>
            <a:ext cx="940902" cy="751157"/>
          </a:xfrm>
          <a:prstGeom prst="flowChartDelay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4">
            <a:extLst>
              <a:ext uri="{FF2B5EF4-FFF2-40B4-BE49-F238E27FC236}">
                <a16:creationId xmlns:a16="http://schemas.microsoft.com/office/drawing/2014/main" id="{26E43AE7-1379-43FD-047C-D01B75765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318" y="422514"/>
            <a:ext cx="495120" cy="49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lowchart: Delay 20">
            <a:extLst>
              <a:ext uri="{FF2B5EF4-FFF2-40B4-BE49-F238E27FC236}">
                <a16:creationId xmlns:a16="http://schemas.microsoft.com/office/drawing/2014/main" id="{602B2C1B-16B9-7615-C359-65140197CE07}"/>
              </a:ext>
            </a:extLst>
          </p:cNvPr>
          <p:cNvSpPr/>
          <p:nvPr/>
        </p:nvSpPr>
        <p:spPr>
          <a:xfrm rot="10800000">
            <a:off x="240817" y="294492"/>
            <a:ext cx="758205" cy="768627"/>
          </a:xfrm>
          <a:prstGeom prst="flowChartDelay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94B473-6019-02A6-1CB5-7696BFC9C62A}"/>
              </a:ext>
            </a:extLst>
          </p:cNvPr>
          <p:cNvSpPr txBox="1"/>
          <p:nvPr/>
        </p:nvSpPr>
        <p:spPr>
          <a:xfrm>
            <a:off x="2331422" y="376579"/>
            <a:ext cx="336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1989EF"/>
                </a:solidFill>
                <a:latin typeface="Avenir Next LT Pro Demi" panose="020B0604020202020204" pitchFamily="34" charset="0"/>
              </a:rPr>
              <a:t>UML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1656A87-30B2-2B00-6264-277FFFC1E0B5}"/>
              </a:ext>
            </a:extLst>
          </p:cNvPr>
          <p:cNvSpPr/>
          <p:nvPr/>
        </p:nvSpPr>
        <p:spPr>
          <a:xfrm>
            <a:off x="999026" y="1460679"/>
            <a:ext cx="5155096" cy="768626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lowchart: Delay 24">
            <a:extLst>
              <a:ext uri="{FF2B5EF4-FFF2-40B4-BE49-F238E27FC236}">
                <a16:creationId xmlns:a16="http://schemas.microsoft.com/office/drawing/2014/main" id="{2236EB99-F829-1AD0-4684-27C8BA98A304}"/>
              </a:ext>
            </a:extLst>
          </p:cNvPr>
          <p:cNvSpPr/>
          <p:nvPr/>
        </p:nvSpPr>
        <p:spPr>
          <a:xfrm>
            <a:off x="999026" y="1473922"/>
            <a:ext cx="940902" cy="751165"/>
          </a:xfrm>
          <a:prstGeom prst="flowChartDelay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lowchart: Delay 26">
            <a:extLst>
              <a:ext uri="{FF2B5EF4-FFF2-40B4-BE49-F238E27FC236}">
                <a16:creationId xmlns:a16="http://schemas.microsoft.com/office/drawing/2014/main" id="{3AF525B4-EC30-23C6-CB05-23367DB4FFD2}"/>
              </a:ext>
            </a:extLst>
          </p:cNvPr>
          <p:cNvSpPr/>
          <p:nvPr/>
        </p:nvSpPr>
        <p:spPr>
          <a:xfrm rot="10800000">
            <a:off x="240817" y="1460674"/>
            <a:ext cx="758205" cy="768627"/>
          </a:xfrm>
          <a:prstGeom prst="flowChartDelay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A03A69-C80F-DBFE-31CB-072041773BFA}"/>
              </a:ext>
            </a:extLst>
          </p:cNvPr>
          <p:cNvSpPr txBox="1"/>
          <p:nvPr/>
        </p:nvSpPr>
        <p:spPr>
          <a:xfrm>
            <a:off x="2331422" y="1542761"/>
            <a:ext cx="336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1989EF"/>
                </a:solidFill>
                <a:latin typeface="Avenir Next LT Pro Demi" panose="020B0604020202020204" pitchFamily="34" charset="0"/>
              </a:rPr>
              <a:t>CLICK UP</a:t>
            </a:r>
          </a:p>
        </p:txBody>
      </p:sp>
      <p:pic>
        <p:nvPicPr>
          <p:cNvPr id="30" name="Picture 2" descr="Clickup Symbol Logo PNG Vector (SVG) Free Download">
            <a:extLst>
              <a:ext uri="{FF2B5EF4-FFF2-40B4-BE49-F238E27FC236}">
                <a16:creationId xmlns:a16="http://schemas.microsoft.com/office/drawing/2014/main" id="{3FBB9054-8E52-432E-E490-BCFEA50BE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135" y="1525314"/>
            <a:ext cx="520303" cy="62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2050">
            <a:extLst>
              <a:ext uri="{FF2B5EF4-FFF2-40B4-BE49-F238E27FC236}">
                <a16:creationId xmlns:a16="http://schemas.microsoft.com/office/drawing/2014/main" id="{7F06D6E4-6418-2818-930E-519BA469CD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443" y="379258"/>
            <a:ext cx="599095" cy="599095"/>
          </a:xfrm>
          <a:prstGeom prst="rect">
            <a:avLst/>
          </a:prstGeom>
        </p:spPr>
      </p:pic>
      <p:pic>
        <p:nvPicPr>
          <p:cNvPr id="2054" name="Picture 2053">
            <a:extLst>
              <a:ext uri="{FF2B5EF4-FFF2-40B4-BE49-F238E27FC236}">
                <a16:creationId xmlns:a16="http://schemas.microsoft.com/office/drawing/2014/main" id="{45BB1297-9784-7B65-2A89-6534F57767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3383" y="1121213"/>
            <a:ext cx="1412635" cy="1412635"/>
          </a:xfrm>
          <a:prstGeom prst="rect">
            <a:avLst/>
          </a:prstGeom>
        </p:spPr>
      </p:pic>
      <p:sp>
        <p:nvSpPr>
          <p:cNvPr id="2055" name="Rectangle 2054">
            <a:extLst>
              <a:ext uri="{FF2B5EF4-FFF2-40B4-BE49-F238E27FC236}">
                <a16:creationId xmlns:a16="http://schemas.microsoft.com/office/drawing/2014/main" id="{ED60F0AC-28FB-DB32-86AD-429F8D915A18}"/>
              </a:ext>
            </a:extLst>
          </p:cNvPr>
          <p:cNvSpPr/>
          <p:nvPr/>
        </p:nvSpPr>
        <p:spPr>
          <a:xfrm>
            <a:off x="999026" y="2636968"/>
            <a:ext cx="5155096" cy="768626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6" name="Flowchart: Delay 2055">
            <a:extLst>
              <a:ext uri="{FF2B5EF4-FFF2-40B4-BE49-F238E27FC236}">
                <a16:creationId xmlns:a16="http://schemas.microsoft.com/office/drawing/2014/main" id="{E48D510F-2263-0289-6146-F70824728744}"/>
              </a:ext>
            </a:extLst>
          </p:cNvPr>
          <p:cNvSpPr/>
          <p:nvPr/>
        </p:nvSpPr>
        <p:spPr>
          <a:xfrm>
            <a:off x="999026" y="2650219"/>
            <a:ext cx="940902" cy="751157"/>
          </a:xfrm>
          <a:prstGeom prst="flowChartDelay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Flowchart: Delay 2057">
            <a:extLst>
              <a:ext uri="{FF2B5EF4-FFF2-40B4-BE49-F238E27FC236}">
                <a16:creationId xmlns:a16="http://schemas.microsoft.com/office/drawing/2014/main" id="{C4DAAA8D-CE64-975B-3B5C-8D03C1963E11}"/>
              </a:ext>
            </a:extLst>
          </p:cNvPr>
          <p:cNvSpPr/>
          <p:nvPr/>
        </p:nvSpPr>
        <p:spPr>
          <a:xfrm rot="10800000">
            <a:off x="240817" y="2636963"/>
            <a:ext cx="758205" cy="768627"/>
          </a:xfrm>
          <a:prstGeom prst="flowChartDelay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EF2C8251-9672-6C6C-2F2D-0D1300642ACC}"/>
              </a:ext>
            </a:extLst>
          </p:cNvPr>
          <p:cNvSpPr txBox="1"/>
          <p:nvPr/>
        </p:nvSpPr>
        <p:spPr>
          <a:xfrm>
            <a:off x="2331422" y="2719050"/>
            <a:ext cx="336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1989EF"/>
                </a:solidFill>
                <a:latin typeface="Avenir Next LT Pro Demi" panose="020B0604020202020204" pitchFamily="34" charset="0"/>
              </a:rPr>
              <a:t>FIGMA</a:t>
            </a:r>
          </a:p>
        </p:txBody>
      </p:sp>
      <p:sp>
        <p:nvSpPr>
          <p:cNvPr id="2060" name="Rectangle 2059">
            <a:extLst>
              <a:ext uri="{FF2B5EF4-FFF2-40B4-BE49-F238E27FC236}">
                <a16:creationId xmlns:a16="http://schemas.microsoft.com/office/drawing/2014/main" id="{36693933-0C40-3462-9108-B1E893636742}"/>
              </a:ext>
            </a:extLst>
          </p:cNvPr>
          <p:cNvSpPr/>
          <p:nvPr/>
        </p:nvSpPr>
        <p:spPr>
          <a:xfrm>
            <a:off x="999026" y="3803150"/>
            <a:ext cx="5155096" cy="768626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1" name="Flowchart: Delay 2060">
            <a:extLst>
              <a:ext uri="{FF2B5EF4-FFF2-40B4-BE49-F238E27FC236}">
                <a16:creationId xmlns:a16="http://schemas.microsoft.com/office/drawing/2014/main" id="{DF701333-1EDF-9593-9030-996BE3FFE350}"/>
              </a:ext>
            </a:extLst>
          </p:cNvPr>
          <p:cNvSpPr/>
          <p:nvPr/>
        </p:nvSpPr>
        <p:spPr>
          <a:xfrm>
            <a:off x="999026" y="3815131"/>
            <a:ext cx="940902" cy="751165"/>
          </a:xfrm>
          <a:prstGeom prst="flowChartDelay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2" name="Flowchart: Delay 2061">
            <a:extLst>
              <a:ext uri="{FF2B5EF4-FFF2-40B4-BE49-F238E27FC236}">
                <a16:creationId xmlns:a16="http://schemas.microsoft.com/office/drawing/2014/main" id="{B37BC3FC-A5A5-2CD7-7616-9C94ED7BC364}"/>
              </a:ext>
            </a:extLst>
          </p:cNvPr>
          <p:cNvSpPr/>
          <p:nvPr/>
        </p:nvSpPr>
        <p:spPr>
          <a:xfrm rot="10800000">
            <a:off x="240817" y="3803145"/>
            <a:ext cx="758205" cy="768627"/>
          </a:xfrm>
          <a:prstGeom prst="flowChartDelay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TextBox 2062">
            <a:extLst>
              <a:ext uri="{FF2B5EF4-FFF2-40B4-BE49-F238E27FC236}">
                <a16:creationId xmlns:a16="http://schemas.microsoft.com/office/drawing/2014/main" id="{9EDB0C7D-F3E7-3A8D-123F-FC5B3F90B6A9}"/>
              </a:ext>
            </a:extLst>
          </p:cNvPr>
          <p:cNvSpPr txBox="1"/>
          <p:nvPr/>
        </p:nvSpPr>
        <p:spPr>
          <a:xfrm>
            <a:off x="2331422" y="3885232"/>
            <a:ext cx="336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1989EF"/>
                </a:solidFill>
                <a:latin typeface="Avenir Next LT Pro Demi" panose="020B0604020202020204" pitchFamily="34" charset="0"/>
              </a:rPr>
              <a:t>WEBSITE</a:t>
            </a:r>
          </a:p>
        </p:txBody>
      </p:sp>
      <p:pic>
        <p:nvPicPr>
          <p:cNvPr id="2068" name="Picture 2067">
            <a:extLst>
              <a:ext uri="{FF2B5EF4-FFF2-40B4-BE49-F238E27FC236}">
                <a16:creationId xmlns:a16="http://schemas.microsoft.com/office/drawing/2014/main" id="{111E2DFA-0B77-46F3-C2CD-4E964E49F0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3386" y="2743249"/>
            <a:ext cx="599095" cy="599095"/>
          </a:xfrm>
          <a:prstGeom prst="rect">
            <a:avLst/>
          </a:prstGeom>
        </p:spPr>
      </p:pic>
      <p:pic>
        <p:nvPicPr>
          <p:cNvPr id="2069" name="Picture 4" descr="Figma ">
            <a:extLst>
              <a:ext uri="{FF2B5EF4-FFF2-40B4-BE49-F238E27FC236}">
                <a16:creationId xmlns:a16="http://schemas.microsoft.com/office/drawing/2014/main" id="{1C5B8DFB-79B6-893A-131F-E44E5DEEC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903" y="2747003"/>
            <a:ext cx="568766" cy="56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1" name="Picture 2070">
            <a:extLst>
              <a:ext uri="{FF2B5EF4-FFF2-40B4-BE49-F238E27FC236}">
                <a16:creationId xmlns:a16="http://schemas.microsoft.com/office/drawing/2014/main" id="{CCF109B7-1C5C-85C3-8E4A-A881B6DA2C5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4119" y="3825843"/>
            <a:ext cx="724905" cy="724905"/>
          </a:xfrm>
          <a:prstGeom prst="rect">
            <a:avLst/>
          </a:prstGeom>
        </p:spPr>
      </p:pic>
      <p:pic>
        <p:nvPicPr>
          <p:cNvPr id="2072" name="Picture 2071" descr="Icon&#10;&#10;Description automatically generated">
            <a:extLst>
              <a:ext uri="{FF2B5EF4-FFF2-40B4-BE49-F238E27FC236}">
                <a16:creationId xmlns:a16="http://schemas.microsoft.com/office/drawing/2014/main" id="{DAC3F25B-9ED6-79D7-DF6D-3F02015C2D2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824" y="3857996"/>
            <a:ext cx="658923" cy="658923"/>
          </a:xfrm>
          <a:prstGeom prst="rect">
            <a:avLst/>
          </a:prstGeom>
        </p:spPr>
      </p:pic>
      <p:sp>
        <p:nvSpPr>
          <p:cNvPr id="2074" name="Rectangle: Rounded Corners 2073">
            <a:extLst>
              <a:ext uri="{FF2B5EF4-FFF2-40B4-BE49-F238E27FC236}">
                <a16:creationId xmlns:a16="http://schemas.microsoft.com/office/drawing/2014/main" id="{4727E8F7-E315-1A89-53C4-B78BA18BC8F0}"/>
              </a:ext>
            </a:extLst>
          </p:cNvPr>
          <p:cNvSpPr/>
          <p:nvPr/>
        </p:nvSpPr>
        <p:spPr>
          <a:xfrm>
            <a:off x="-229919" y="4823791"/>
            <a:ext cx="6976377" cy="243176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3" name="Rectangle: Rounded Corners 2072">
            <a:extLst>
              <a:ext uri="{FF2B5EF4-FFF2-40B4-BE49-F238E27FC236}">
                <a16:creationId xmlns:a16="http://schemas.microsoft.com/office/drawing/2014/main" id="{7A522E21-E16F-6092-2AA7-12F025940706}"/>
              </a:ext>
            </a:extLst>
          </p:cNvPr>
          <p:cNvSpPr/>
          <p:nvPr/>
        </p:nvSpPr>
        <p:spPr>
          <a:xfrm>
            <a:off x="154672" y="5116930"/>
            <a:ext cx="6358533" cy="143332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5" name="TextBox 2074">
            <a:extLst>
              <a:ext uri="{FF2B5EF4-FFF2-40B4-BE49-F238E27FC236}">
                <a16:creationId xmlns:a16="http://schemas.microsoft.com/office/drawing/2014/main" id="{E87C4738-DC6D-F0A9-4800-D6BAB2CC8C21}"/>
              </a:ext>
            </a:extLst>
          </p:cNvPr>
          <p:cNvSpPr txBox="1"/>
          <p:nvPr/>
        </p:nvSpPr>
        <p:spPr>
          <a:xfrm>
            <a:off x="293756" y="5116930"/>
            <a:ext cx="2037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PREPERATION:</a:t>
            </a:r>
          </a:p>
        </p:txBody>
      </p:sp>
      <p:sp>
        <p:nvSpPr>
          <p:cNvPr id="2076" name="TextBox 2075">
            <a:extLst>
              <a:ext uri="{FF2B5EF4-FFF2-40B4-BE49-F238E27FC236}">
                <a16:creationId xmlns:a16="http://schemas.microsoft.com/office/drawing/2014/main" id="{DE9BE32A-E3F4-66CF-8CCB-827482D3B9C2}"/>
              </a:ext>
            </a:extLst>
          </p:cNvPr>
          <p:cNvSpPr txBox="1"/>
          <p:nvPr/>
        </p:nvSpPr>
        <p:spPr>
          <a:xfrm>
            <a:off x="682933" y="5509804"/>
            <a:ext cx="2266122" cy="369332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HADI SHOUMAN</a:t>
            </a:r>
          </a:p>
        </p:txBody>
      </p:sp>
      <p:sp>
        <p:nvSpPr>
          <p:cNvPr id="2077" name="TextBox 2076">
            <a:extLst>
              <a:ext uri="{FF2B5EF4-FFF2-40B4-BE49-F238E27FC236}">
                <a16:creationId xmlns:a16="http://schemas.microsoft.com/office/drawing/2014/main" id="{AB495C1C-6565-2E79-0710-D09EA8288B46}"/>
              </a:ext>
            </a:extLst>
          </p:cNvPr>
          <p:cNvSpPr txBox="1"/>
          <p:nvPr/>
        </p:nvSpPr>
        <p:spPr>
          <a:xfrm>
            <a:off x="682933" y="6046799"/>
            <a:ext cx="2266122" cy="369332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IBRAHIM MOUSTAFA</a:t>
            </a:r>
          </a:p>
        </p:txBody>
      </p:sp>
      <p:sp>
        <p:nvSpPr>
          <p:cNvPr id="2078" name="TextBox 2077">
            <a:extLst>
              <a:ext uri="{FF2B5EF4-FFF2-40B4-BE49-F238E27FC236}">
                <a16:creationId xmlns:a16="http://schemas.microsoft.com/office/drawing/2014/main" id="{97BE7F64-F01F-AC1F-D39F-079C82D0EEF5}"/>
              </a:ext>
            </a:extLst>
          </p:cNvPr>
          <p:cNvSpPr txBox="1"/>
          <p:nvPr/>
        </p:nvSpPr>
        <p:spPr>
          <a:xfrm>
            <a:off x="3512796" y="5486262"/>
            <a:ext cx="2266122" cy="369332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CHAKER YAAKOUB</a:t>
            </a:r>
          </a:p>
        </p:txBody>
      </p:sp>
      <p:sp>
        <p:nvSpPr>
          <p:cNvPr id="2079" name="TextBox 2078">
            <a:extLst>
              <a:ext uri="{FF2B5EF4-FFF2-40B4-BE49-F238E27FC236}">
                <a16:creationId xmlns:a16="http://schemas.microsoft.com/office/drawing/2014/main" id="{9E578181-015C-9F0D-D7E9-992CC234E956}"/>
              </a:ext>
            </a:extLst>
          </p:cNvPr>
          <p:cNvSpPr txBox="1"/>
          <p:nvPr/>
        </p:nvSpPr>
        <p:spPr>
          <a:xfrm>
            <a:off x="3512796" y="6023257"/>
            <a:ext cx="2266122" cy="369332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HASSAN NAJEM</a:t>
            </a:r>
          </a:p>
        </p:txBody>
      </p:sp>
    </p:spTree>
    <p:extLst>
      <p:ext uri="{BB962C8B-B14F-4D97-AF65-F5344CB8AC3E}">
        <p14:creationId xmlns:p14="http://schemas.microsoft.com/office/powerpoint/2010/main" val="4109140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and Round Single Corner Rectangle 9">
            <a:extLst>
              <a:ext uri="{FF2B5EF4-FFF2-40B4-BE49-F238E27FC236}">
                <a16:creationId xmlns:a16="http://schemas.microsoft.com/office/drawing/2014/main" id="{30B6D06A-3682-B872-7EC8-BA3EA9201052}"/>
              </a:ext>
            </a:extLst>
          </p:cNvPr>
          <p:cNvSpPr/>
          <p:nvPr/>
        </p:nvSpPr>
        <p:spPr>
          <a:xfrm rot="10800000">
            <a:off x="1" y="540435"/>
            <a:ext cx="1866330" cy="2541100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hlinkClick r:id="rId2" action="ppaction://hlinksldjump"/>
            <a:extLst>
              <a:ext uri="{FF2B5EF4-FFF2-40B4-BE49-F238E27FC236}">
                <a16:creationId xmlns:a16="http://schemas.microsoft.com/office/drawing/2014/main" id="{C0A8BCD0-F5C3-8178-98B3-93DF30D6007A}"/>
              </a:ext>
            </a:extLst>
          </p:cNvPr>
          <p:cNvSpPr/>
          <p:nvPr/>
        </p:nvSpPr>
        <p:spPr>
          <a:xfrm>
            <a:off x="1" y="529858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Chaker</a:t>
            </a:r>
            <a:r>
              <a:rPr lang="en-US" dirty="0"/>
              <a:t> </a:t>
            </a:r>
            <a:r>
              <a:rPr lang="en-US" dirty="0" err="1"/>
              <a:t>Yaakoub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B2EBEB-BC23-5523-4FF4-F386BFF677F0}"/>
              </a:ext>
            </a:extLst>
          </p:cNvPr>
          <p:cNvSpPr/>
          <p:nvPr/>
        </p:nvSpPr>
        <p:spPr>
          <a:xfrm>
            <a:off x="1859607" y="0"/>
            <a:ext cx="7238014" cy="5186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6AEC46-26BF-67EB-30E9-3D840AC14CEE}"/>
              </a:ext>
            </a:extLst>
          </p:cNvPr>
          <p:cNvGrpSpPr/>
          <p:nvPr/>
        </p:nvGrpSpPr>
        <p:grpSpPr>
          <a:xfrm>
            <a:off x="8626764" y="5188"/>
            <a:ext cx="474151" cy="523960"/>
            <a:chOff x="3969873" y="1119089"/>
            <a:chExt cx="474151" cy="5239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6A555AB-ED93-3313-C06F-3DB6832D6157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1C2879D-CC44-0C1A-52C5-69B5849A3194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8" name="Rectangle 2047">
              <a:extLst>
                <a:ext uri="{FF2B5EF4-FFF2-40B4-BE49-F238E27FC236}">
                  <a16:creationId xmlns:a16="http://schemas.microsoft.com/office/drawing/2014/main" id="{2815ED90-5780-46D4-913E-9260401B726F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9" name="Rectangle 2048">
              <a:extLst>
                <a:ext uri="{FF2B5EF4-FFF2-40B4-BE49-F238E27FC236}">
                  <a16:creationId xmlns:a16="http://schemas.microsoft.com/office/drawing/2014/main" id="{54D281A9-1E5B-C2E5-591A-53141F00875F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0" name="Rectangle 2049">
              <a:extLst>
                <a:ext uri="{FF2B5EF4-FFF2-40B4-BE49-F238E27FC236}">
                  <a16:creationId xmlns:a16="http://schemas.microsoft.com/office/drawing/2014/main" id="{A62E8582-F038-3F4E-7E13-51BC58121294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1" name="Rectangle 2050">
              <a:extLst>
                <a:ext uri="{FF2B5EF4-FFF2-40B4-BE49-F238E27FC236}">
                  <a16:creationId xmlns:a16="http://schemas.microsoft.com/office/drawing/2014/main" id="{4B95DB3A-1B35-1312-96BD-B9499B58AB5E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3" name="Rectangle 2052">
              <a:extLst>
                <a:ext uri="{FF2B5EF4-FFF2-40B4-BE49-F238E27FC236}">
                  <a16:creationId xmlns:a16="http://schemas.microsoft.com/office/drawing/2014/main" id="{4DB277D6-100A-774A-F385-35CD7B53ED55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4" name="Rectangle 2053">
              <a:extLst>
                <a:ext uri="{FF2B5EF4-FFF2-40B4-BE49-F238E27FC236}">
                  <a16:creationId xmlns:a16="http://schemas.microsoft.com/office/drawing/2014/main" id="{E444C4B1-E695-69C3-A844-E23AEBE49E39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5" name="Rectangle 2054">
              <a:extLst>
                <a:ext uri="{FF2B5EF4-FFF2-40B4-BE49-F238E27FC236}">
                  <a16:creationId xmlns:a16="http://schemas.microsoft.com/office/drawing/2014/main" id="{911E78F4-2A86-E132-1C25-D6450159CFB4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6" name="Rectangle 2055">
              <a:extLst>
                <a:ext uri="{FF2B5EF4-FFF2-40B4-BE49-F238E27FC236}">
                  <a16:creationId xmlns:a16="http://schemas.microsoft.com/office/drawing/2014/main" id="{646669C8-1655-E6F8-BB1D-EBD704E7F22E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7" name="Rectangle 2056">
              <a:extLst>
                <a:ext uri="{FF2B5EF4-FFF2-40B4-BE49-F238E27FC236}">
                  <a16:creationId xmlns:a16="http://schemas.microsoft.com/office/drawing/2014/main" id="{A50DA1B0-1996-821F-33F1-6DD6E0582562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8" name="Rectangle 2057">
              <a:extLst>
                <a:ext uri="{FF2B5EF4-FFF2-40B4-BE49-F238E27FC236}">
                  <a16:creationId xmlns:a16="http://schemas.microsoft.com/office/drawing/2014/main" id="{49A9CE20-B5BE-E8D2-23CB-DB8F9156E55A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Rectangle 2058">
              <a:extLst>
                <a:ext uri="{FF2B5EF4-FFF2-40B4-BE49-F238E27FC236}">
                  <a16:creationId xmlns:a16="http://schemas.microsoft.com/office/drawing/2014/main" id="{60884B5D-1149-16BD-4459-F090904907F9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0" name="Rectangle 2059">
              <a:extLst>
                <a:ext uri="{FF2B5EF4-FFF2-40B4-BE49-F238E27FC236}">
                  <a16:creationId xmlns:a16="http://schemas.microsoft.com/office/drawing/2014/main" id="{53576824-9C1A-C9CC-C9F6-033F7596C30D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1" name="Rectangle 2060">
              <a:extLst>
                <a:ext uri="{FF2B5EF4-FFF2-40B4-BE49-F238E27FC236}">
                  <a16:creationId xmlns:a16="http://schemas.microsoft.com/office/drawing/2014/main" id="{E60D5393-4A08-4A8F-678C-C277FFD8B32E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2" name="Rectangle 2061">
              <a:extLst>
                <a:ext uri="{FF2B5EF4-FFF2-40B4-BE49-F238E27FC236}">
                  <a16:creationId xmlns:a16="http://schemas.microsoft.com/office/drawing/2014/main" id="{A9A8045C-F046-7A27-D789-EB88DFA00100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3" name="Rectangle 2062">
              <a:extLst>
                <a:ext uri="{FF2B5EF4-FFF2-40B4-BE49-F238E27FC236}">
                  <a16:creationId xmlns:a16="http://schemas.microsoft.com/office/drawing/2014/main" id="{A7B737AA-A8D6-CFCD-036E-CCEF97B5F4C4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4" name="Rectangle 2063">
              <a:extLst>
                <a:ext uri="{FF2B5EF4-FFF2-40B4-BE49-F238E27FC236}">
                  <a16:creationId xmlns:a16="http://schemas.microsoft.com/office/drawing/2014/main" id="{401EC99D-54E9-CD92-4A43-3FA33B679138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5" name="Rectangle 2064">
              <a:extLst>
                <a:ext uri="{FF2B5EF4-FFF2-40B4-BE49-F238E27FC236}">
                  <a16:creationId xmlns:a16="http://schemas.microsoft.com/office/drawing/2014/main" id="{A30C964B-F8E1-23A9-9ACB-ECB4531380DE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6" name="Rectangle 2065">
              <a:extLst>
                <a:ext uri="{FF2B5EF4-FFF2-40B4-BE49-F238E27FC236}">
                  <a16:creationId xmlns:a16="http://schemas.microsoft.com/office/drawing/2014/main" id="{D5F2DFFF-FBC9-E636-92A4-7AB57C9A3246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7" name="Rectangle 2066">
              <a:extLst>
                <a:ext uri="{FF2B5EF4-FFF2-40B4-BE49-F238E27FC236}">
                  <a16:creationId xmlns:a16="http://schemas.microsoft.com/office/drawing/2014/main" id="{328E2AC7-6F5B-B079-5A3F-9A9E7D3AB905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8" name="Rectangle 2067">
              <a:extLst>
                <a:ext uri="{FF2B5EF4-FFF2-40B4-BE49-F238E27FC236}">
                  <a16:creationId xmlns:a16="http://schemas.microsoft.com/office/drawing/2014/main" id="{444AE472-140F-D875-17A7-FBBE29F9CA9A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9" name="Rectangle 2068">
              <a:extLst>
                <a:ext uri="{FF2B5EF4-FFF2-40B4-BE49-F238E27FC236}">
                  <a16:creationId xmlns:a16="http://schemas.microsoft.com/office/drawing/2014/main" id="{9D1AE75B-226B-7C72-601B-5554F93E4C22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0" name="Rectangle 2069">
              <a:extLst>
                <a:ext uri="{FF2B5EF4-FFF2-40B4-BE49-F238E27FC236}">
                  <a16:creationId xmlns:a16="http://schemas.microsoft.com/office/drawing/2014/main" id="{E1369768-F8A1-D003-24E8-ECBAE69ADBDF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1" name="Rectangle 2070">
              <a:extLst>
                <a:ext uri="{FF2B5EF4-FFF2-40B4-BE49-F238E27FC236}">
                  <a16:creationId xmlns:a16="http://schemas.microsoft.com/office/drawing/2014/main" id="{9A1D3852-D3A1-C51E-FF37-DAAE425407FF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2" name="Rectangle 2071">
              <a:extLst>
                <a:ext uri="{FF2B5EF4-FFF2-40B4-BE49-F238E27FC236}">
                  <a16:creationId xmlns:a16="http://schemas.microsoft.com/office/drawing/2014/main" id="{CDCA950D-8A39-48DF-0034-1D1BFE3ABDE6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3" name="Rectangle 2072">
              <a:extLst>
                <a:ext uri="{FF2B5EF4-FFF2-40B4-BE49-F238E27FC236}">
                  <a16:creationId xmlns:a16="http://schemas.microsoft.com/office/drawing/2014/main" id="{D623B1BB-ED20-7D34-7F39-0B2FBB11DDB2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4" name="Rectangle 2073">
              <a:extLst>
                <a:ext uri="{FF2B5EF4-FFF2-40B4-BE49-F238E27FC236}">
                  <a16:creationId xmlns:a16="http://schemas.microsoft.com/office/drawing/2014/main" id="{30CF97BE-1EFD-6E67-8F31-FACAC12E8327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5" name="Rectangle 2074">
              <a:extLst>
                <a:ext uri="{FF2B5EF4-FFF2-40B4-BE49-F238E27FC236}">
                  <a16:creationId xmlns:a16="http://schemas.microsoft.com/office/drawing/2014/main" id="{C607DD2B-B5BA-04BC-BA0F-F35038B8255F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6" name="Rectangle 2075">
              <a:extLst>
                <a:ext uri="{FF2B5EF4-FFF2-40B4-BE49-F238E27FC236}">
                  <a16:creationId xmlns:a16="http://schemas.microsoft.com/office/drawing/2014/main" id="{A42EBE2F-DF82-78C5-81D0-4571F9846263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77" name="Group 2076">
            <a:extLst>
              <a:ext uri="{FF2B5EF4-FFF2-40B4-BE49-F238E27FC236}">
                <a16:creationId xmlns:a16="http://schemas.microsoft.com/office/drawing/2014/main" id="{FC7A26BD-3CD0-BE14-0F3C-4645F76F5616}"/>
              </a:ext>
            </a:extLst>
          </p:cNvPr>
          <p:cNvGrpSpPr/>
          <p:nvPr/>
        </p:nvGrpSpPr>
        <p:grpSpPr>
          <a:xfrm>
            <a:off x="1865548" y="-2673"/>
            <a:ext cx="474151" cy="523960"/>
            <a:chOff x="3969873" y="1119089"/>
            <a:chExt cx="474151" cy="523960"/>
          </a:xfrm>
        </p:grpSpPr>
        <p:sp>
          <p:nvSpPr>
            <p:cNvPr id="2078" name="Rectangle 2077">
              <a:extLst>
                <a:ext uri="{FF2B5EF4-FFF2-40B4-BE49-F238E27FC236}">
                  <a16:creationId xmlns:a16="http://schemas.microsoft.com/office/drawing/2014/main" id="{9E8A449B-277F-B91E-8B7D-4CC664333F54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9" name="Rectangle 2078">
              <a:extLst>
                <a:ext uri="{FF2B5EF4-FFF2-40B4-BE49-F238E27FC236}">
                  <a16:creationId xmlns:a16="http://schemas.microsoft.com/office/drawing/2014/main" id="{E6BA302B-DD12-AC85-DC0A-DFECAF8D3DA2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86A373F3-1566-1424-EB3F-2C2869D67ECE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9A14D75-F5A8-0AD8-DBE3-7F42ED56DF05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EB54CDA-A3DC-D5B5-28D2-38AC86865B43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0EA1808-BFC9-A613-25FC-B870782ECCBB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9DC14D67-B17B-972E-3872-0231268F4134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A12CA3F-F717-F55E-05E5-05CBCB9B192A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7A3E29F9-92E2-CBB8-557B-1AF22F0638B1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DFE1C000-1937-236E-5C3A-99F8AACF9301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81D7B2D-95D2-8EAF-F531-515C2AF0BDCE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38605D3-F895-976A-A0D0-AFE7B7204F5E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1D7B9E4-05D9-5BCC-A341-BBA6898CE68B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F07432C-28E2-DFCB-F6BF-BA141E9DBA05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D93AEB5-9F4C-CE95-94FA-BB890AC20C24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6CAAB89-F62C-C3B0-462C-335512E9BE8A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0A841E1-A2EB-0981-49B5-2D9D8207EFEA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0" name="Rectangle 2079">
              <a:extLst>
                <a:ext uri="{FF2B5EF4-FFF2-40B4-BE49-F238E27FC236}">
                  <a16:creationId xmlns:a16="http://schemas.microsoft.com/office/drawing/2014/main" id="{86522FE7-805F-A4A2-4E54-96625DA6E2E3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1" name="Rectangle 2080">
              <a:extLst>
                <a:ext uri="{FF2B5EF4-FFF2-40B4-BE49-F238E27FC236}">
                  <a16:creationId xmlns:a16="http://schemas.microsoft.com/office/drawing/2014/main" id="{258288E5-5DC4-3BD4-3BC5-7A943D26FD5C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2" name="Rectangle 2081">
              <a:extLst>
                <a:ext uri="{FF2B5EF4-FFF2-40B4-BE49-F238E27FC236}">
                  <a16:creationId xmlns:a16="http://schemas.microsoft.com/office/drawing/2014/main" id="{41789F7C-745A-AE46-AA1E-DB35EE8AE862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3" name="Rectangle 2082">
              <a:extLst>
                <a:ext uri="{FF2B5EF4-FFF2-40B4-BE49-F238E27FC236}">
                  <a16:creationId xmlns:a16="http://schemas.microsoft.com/office/drawing/2014/main" id="{E6D84E2D-26DC-1B15-FD95-EF46B94E8D71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4" name="Rectangle 2083">
              <a:extLst>
                <a:ext uri="{FF2B5EF4-FFF2-40B4-BE49-F238E27FC236}">
                  <a16:creationId xmlns:a16="http://schemas.microsoft.com/office/drawing/2014/main" id="{7F9E84A4-0B9B-769F-7CDF-A94A517C5EDF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5" name="Rectangle 2084">
              <a:extLst>
                <a:ext uri="{FF2B5EF4-FFF2-40B4-BE49-F238E27FC236}">
                  <a16:creationId xmlns:a16="http://schemas.microsoft.com/office/drawing/2014/main" id="{5892D922-68C9-3A5B-DECB-F73BFE699FCA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6" name="Rectangle 2085">
              <a:extLst>
                <a:ext uri="{FF2B5EF4-FFF2-40B4-BE49-F238E27FC236}">
                  <a16:creationId xmlns:a16="http://schemas.microsoft.com/office/drawing/2014/main" id="{DD244831-D173-11A0-CA34-3AE08F2A567A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7" name="Rectangle 2086">
              <a:extLst>
                <a:ext uri="{FF2B5EF4-FFF2-40B4-BE49-F238E27FC236}">
                  <a16:creationId xmlns:a16="http://schemas.microsoft.com/office/drawing/2014/main" id="{5AE7AC73-1525-14B8-FDD0-F878742FB594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8" name="Rectangle 2087">
              <a:extLst>
                <a:ext uri="{FF2B5EF4-FFF2-40B4-BE49-F238E27FC236}">
                  <a16:creationId xmlns:a16="http://schemas.microsoft.com/office/drawing/2014/main" id="{3B21A906-6425-7B4D-42E5-42E3EBF89F0B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9" name="Rectangle 2088">
              <a:extLst>
                <a:ext uri="{FF2B5EF4-FFF2-40B4-BE49-F238E27FC236}">
                  <a16:creationId xmlns:a16="http://schemas.microsoft.com/office/drawing/2014/main" id="{AB818F4C-FE0D-0DB8-AD7B-96B49B5627BD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0" name="Rectangle 2089">
              <a:extLst>
                <a:ext uri="{FF2B5EF4-FFF2-40B4-BE49-F238E27FC236}">
                  <a16:creationId xmlns:a16="http://schemas.microsoft.com/office/drawing/2014/main" id="{BC630C5E-D632-3367-1114-AB0F11938066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1" name="Rectangle 2090">
              <a:extLst>
                <a:ext uri="{FF2B5EF4-FFF2-40B4-BE49-F238E27FC236}">
                  <a16:creationId xmlns:a16="http://schemas.microsoft.com/office/drawing/2014/main" id="{51ED5677-9B3D-1F58-0681-906F80200427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2" name="Rectangle 2091">
              <a:extLst>
                <a:ext uri="{FF2B5EF4-FFF2-40B4-BE49-F238E27FC236}">
                  <a16:creationId xmlns:a16="http://schemas.microsoft.com/office/drawing/2014/main" id="{B598AD94-423A-0C3E-205C-9E594B19C336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93" name="Rectangle 2092">
            <a:extLst>
              <a:ext uri="{FF2B5EF4-FFF2-40B4-BE49-F238E27FC236}">
                <a16:creationId xmlns:a16="http://schemas.microsoft.com/office/drawing/2014/main" id="{AD4717B7-1521-0465-33ED-96D6171DE83A}"/>
              </a:ext>
            </a:extLst>
          </p:cNvPr>
          <p:cNvSpPr/>
          <p:nvPr/>
        </p:nvSpPr>
        <p:spPr>
          <a:xfrm>
            <a:off x="2336404" y="11353"/>
            <a:ext cx="6290360" cy="506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5" name="Rectangle 2094">
            <a:extLst>
              <a:ext uri="{FF2B5EF4-FFF2-40B4-BE49-F238E27FC236}">
                <a16:creationId xmlns:a16="http://schemas.microsoft.com/office/drawing/2014/main" id="{8692CC0C-D0F7-45F1-D19B-69867380150B}"/>
              </a:ext>
            </a:extLst>
          </p:cNvPr>
          <p:cNvSpPr/>
          <p:nvPr/>
        </p:nvSpPr>
        <p:spPr>
          <a:xfrm>
            <a:off x="2340978" y="12629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6" name="Rectangle 2095">
            <a:extLst>
              <a:ext uri="{FF2B5EF4-FFF2-40B4-BE49-F238E27FC236}">
                <a16:creationId xmlns:a16="http://schemas.microsoft.com/office/drawing/2014/main" id="{71EF6B80-1D7D-549A-9A35-61E10BEE4324}"/>
              </a:ext>
            </a:extLst>
          </p:cNvPr>
          <p:cNvSpPr/>
          <p:nvPr/>
        </p:nvSpPr>
        <p:spPr>
          <a:xfrm>
            <a:off x="5434186" y="18331"/>
            <a:ext cx="1659405" cy="1010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97" name="TextBox 2096">
            <a:extLst>
              <a:ext uri="{FF2B5EF4-FFF2-40B4-BE49-F238E27FC236}">
                <a16:creationId xmlns:a16="http://schemas.microsoft.com/office/drawing/2014/main" id="{15F9FB49-DB91-0D7F-3A03-A6591E76EAEB}"/>
              </a:ext>
            </a:extLst>
          </p:cNvPr>
          <p:cNvSpPr txBox="1"/>
          <p:nvPr/>
        </p:nvSpPr>
        <p:spPr>
          <a:xfrm>
            <a:off x="5691183" y="-48258"/>
            <a:ext cx="11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Figma</a:t>
            </a:r>
            <a:endParaRPr lang="en-US" dirty="0"/>
          </a:p>
        </p:txBody>
      </p:sp>
      <p:sp>
        <p:nvSpPr>
          <p:cNvPr id="2099" name="Rectangle 2098">
            <a:hlinkClick r:id="rId3" action="ppaction://hlinksldjump"/>
            <a:extLst>
              <a:ext uri="{FF2B5EF4-FFF2-40B4-BE49-F238E27FC236}">
                <a16:creationId xmlns:a16="http://schemas.microsoft.com/office/drawing/2014/main" id="{80753D87-1174-8178-731D-952442ACC59F}"/>
              </a:ext>
            </a:extLst>
          </p:cNvPr>
          <p:cNvSpPr/>
          <p:nvPr/>
        </p:nvSpPr>
        <p:spPr>
          <a:xfrm>
            <a:off x="3892133" y="9311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01" name="Picture 2">
            <a:extLst>
              <a:ext uri="{FF2B5EF4-FFF2-40B4-BE49-F238E27FC236}">
                <a16:creationId xmlns:a16="http://schemas.microsoft.com/office/drawing/2014/main" id="{DBE1D52E-8AD9-9B1F-F302-B4D5A5B03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180" y="49690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03" name="Rectangle 2102">
            <a:extLst>
              <a:ext uri="{FF2B5EF4-FFF2-40B4-BE49-F238E27FC236}">
                <a16:creationId xmlns:a16="http://schemas.microsoft.com/office/drawing/2014/main" id="{D1617FD7-831B-482B-F959-D0452428FDAE}"/>
              </a:ext>
            </a:extLst>
          </p:cNvPr>
          <p:cNvSpPr/>
          <p:nvPr/>
        </p:nvSpPr>
        <p:spPr>
          <a:xfrm>
            <a:off x="2089" y="1721382"/>
            <a:ext cx="1935106" cy="626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7AEF1"/>
                </a:solidFill>
              </a:rPr>
              <a:t>Hassan </a:t>
            </a:r>
            <a:r>
              <a:rPr lang="en-US" dirty="0" err="1">
                <a:solidFill>
                  <a:srgbClr val="17AEF1"/>
                </a:solidFill>
              </a:rPr>
              <a:t>Najem</a:t>
            </a:r>
            <a:endParaRPr lang="en-US" dirty="0">
              <a:solidFill>
                <a:srgbClr val="17AEF1"/>
              </a:solidFill>
            </a:endParaRPr>
          </a:p>
        </p:txBody>
      </p:sp>
      <p:pic>
        <p:nvPicPr>
          <p:cNvPr id="2" name="Picture 4" descr="Figma ">
            <a:extLst>
              <a:ext uri="{FF2B5EF4-FFF2-40B4-BE49-F238E27FC236}">
                <a16:creationId xmlns:a16="http://schemas.microsoft.com/office/drawing/2014/main" id="{0565A7D1-0EA8-8332-F9F2-92178AD58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241" y="357500"/>
            <a:ext cx="568766" cy="56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F2A266-1C43-E9D5-A5A0-AB4CFDA2D5F7}"/>
              </a:ext>
            </a:extLst>
          </p:cNvPr>
          <p:cNvSpPr txBox="1"/>
          <p:nvPr/>
        </p:nvSpPr>
        <p:spPr>
          <a:xfrm>
            <a:off x="5002688" y="1273336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Registration page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67A90D-4DBC-DE05-6E16-66EDC53BA95A}"/>
              </a:ext>
            </a:extLst>
          </p:cNvPr>
          <p:cNvGrpSpPr/>
          <p:nvPr/>
        </p:nvGrpSpPr>
        <p:grpSpPr>
          <a:xfrm>
            <a:off x="7075062" y="11968"/>
            <a:ext cx="1554480" cy="506647"/>
            <a:chOff x="7075062" y="11968"/>
            <a:chExt cx="1554480" cy="506647"/>
          </a:xfrm>
        </p:grpSpPr>
        <p:sp>
          <p:nvSpPr>
            <p:cNvPr id="2094" name="Rectangle 2093">
              <a:hlinkClick r:id="rId6" action="ppaction://hlinksldjump"/>
              <a:extLst>
                <a:ext uri="{FF2B5EF4-FFF2-40B4-BE49-F238E27FC236}">
                  <a16:creationId xmlns:a16="http://schemas.microsoft.com/office/drawing/2014/main" id="{438E5F75-EE0C-A703-A4DA-101322A54EBC}"/>
                </a:ext>
              </a:extLst>
            </p:cNvPr>
            <p:cNvSpPr/>
            <p:nvPr/>
          </p:nvSpPr>
          <p:spPr>
            <a:xfrm>
              <a:off x="7075062" y="20178"/>
              <a:ext cx="1554480" cy="49843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71AE1E5-D379-F922-92EB-E18D3C9C4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30167" y="11968"/>
              <a:ext cx="495059" cy="495059"/>
            </a:xfrm>
            <a:prstGeom prst="rect">
              <a:avLst/>
            </a:prstGeom>
          </p:spPr>
        </p:pic>
      </p:grpSp>
      <p:pic>
        <p:nvPicPr>
          <p:cNvPr id="7" name="Picture 4" descr="ClickUp black logo thumbnail transparent PNG - StickPNG">
            <a:hlinkClick r:id="rId2" action="ppaction://hlinksldjump"/>
            <a:extLst>
              <a:ext uri="{FF2B5EF4-FFF2-40B4-BE49-F238E27FC236}">
                <a16:creationId xmlns:a16="http://schemas.microsoft.com/office/drawing/2014/main" id="{C285C414-F529-B0E3-C919-D0F55FB6B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692" y="36593"/>
            <a:ext cx="424005" cy="424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67F9002B-74C2-04D3-FC15-C3B50B0B8E9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896" y="-541899"/>
            <a:ext cx="2185170" cy="2185170"/>
          </a:xfrm>
          <a:prstGeom prst="rect">
            <a:avLst/>
          </a:prstGeom>
        </p:spPr>
      </p:pic>
      <p:sp>
        <p:nvSpPr>
          <p:cNvPr id="22" name="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FD9921B6-7657-1051-5C0D-03EE9648B6FE}"/>
              </a:ext>
            </a:extLst>
          </p:cNvPr>
          <p:cNvSpPr/>
          <p:nvPr/>
        </p:nvSpPr>
        <p:spPr>
          <a:xfrm>
            <a:off x="1" y="927211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Hadi Shouman</a:t>
            </a:r>
          </a:p>
        </p:txBody>
      </p:sp>
      <p:sp>
        <p:nvSpPr>
          <p:cNvPr id="23" name="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B9836047-4B40-5676-115F-3FB055580980}"/>
              </a:ext>
            </a:extLst>
          </p:cNvPr>
          <p:cNvSpPr/>
          <p:nvPr/>
        </p:nvSpPr>
        <p:spPr>
          <a:xfrm>
            <a:off x="0" y="1316471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Ibrahim </a:t>
            </a:r>
            <a:r>
              <a:rPr lang="en-US" dirty="0" err="1"/>
              <a:t>Moustafa</a:t>
            </a:r>
            <a:endParaRPr lang="en-US" dirty="0"/>
          </a:p>
        </p:txBody>
      </p:sp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10EA97EA-2236-C1F2-0759-B3D4CE398B3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6" y="-179639"/>
            <a:ext cx="842477" cy="84247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436061E-7D3B-02F4-33FF-E66AC02726F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3587" t="26310" r="39078" b="10705"/>
          <a:stretch/>
        </p:blipFill>
        <p:spPr>
          <a:xfrm>
            <a:off x="4094922" y="1805088"/>
            <a:ext cx="3332692" cy="431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34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DB2EBEB-BC23-5523-4FF4-F386BFF677F0}"/>
              </a:ext>
            </a:extLst>
          </p:cNvPr>
          <p:cNvSpPr/>
          <p:nvPr/>
        </p:nvSpPr>
        <p:spPr>
          <a:xfrm>
            <a:off x="1859607" y="0"/>
            <a:ext cx="7238014" cy="5186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6AEC46-26BF-67EB-30E9-3D840AC14CEE}"/>
              </a:ext>
            </a:extLst>
          </p:cNvPr>
          <p:cNvGrpSpPr/>
          <p:nvPr/>
        </p:nvGrpSpPr>
        <p:grpSpPr>
          <a:xfrm>
            <a:off x="8626764" y="5188"/>
            <a:ext cx="474151" cy="523960"/>
            <a:chOff x="3969873" y="1119089"/>
            <a:chExt cx="474151" cy="5239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6A555AB-ED93-3313-C06F-3DB6832D6157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1C2879D-CC44-0C1A-52C5-69B5849A3194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8" name="Rectangle 2047">
              <a:extLst>
                <a:ext uri="{FF2B5EF4-FFF2-40B4-BE49-F238E27FC236}">
                  <a16:creationId xmlns:a16="http://schemas.microsoft.com/office/drawing/2014/main" id="{2815ED90-5780-46D4-913E-9260401B726F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9" name="Rectangle 2048">
              <a:extLst>
                <a:ext uri="{FF2B5EF4-FFF2-40B4-BE49-F238E27FC236}">
                  <a16:creationId xmlns:a16="http://schemas.microsoft.com/office/drawing/2014/main" id="{54D281A9-1E5B-C2E5-591A-53141F00875F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0" name="Rectangle 2049">
              <a:extLst>
                <a:ext uri="{FF2B5EF4-FFF2-40B4-BE49-F238E27FC236}">
                  <a16:creationId xmlns:a16="http://schemas.microsoft.com/office/drawing/2014/main" id="{A62E8582-F038-3F4E-7E13-51BC58121294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1" name="Rectangle 2050">
              <a:extLst>
                <a:ext uri="{FF2B5EF4-FFF2-40B4-BE49-F238E27FC236}">
                  <a16:creationId xmlns:a16="http://schemas.microsoft.com/office/drawing/2014/main" id="{4B95DB3A-1B35-1312-96BD-B9499B58AB5E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3" name="Rectangle 2052">
              <a:extLst>
                <a:ext uri="{FF2B5EF4-FFF2-40B4-BE49-F238E27FC236}">
                  <a16:creationId xmlns:a16="http://schemas.microsoft.com/office/drawing/2014/main" id="{4DB277D6-100A-774A-F385-35CD7B53ED55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4" name="Rectangle 2053">
              <a:extLst>
                <a:ext uri="{FF2B5EF4-FFF2-40B4-BE49-F238E27FC236}">
                  <a16:creationId xmlns:a16="http://schemas.microsoft.com/office/drawing/2014/main" id="{E444C4B1-E695-69C3-A844-E23AEBE49E39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5" name="Rectangle 2054">
              <a:extLst>
                <a:ext uri="{FF2B5EF4-FFF2-40B4-BE49-F238E27FC236}">
                  <a16:creationId xmlns:a16="http://schemas.microsoft.com/office/drawing/2014/main" id="{911E78F4-2A86-E132-1C25-D6450159CFB4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6" name="Rectangle 2055">
              <a:extLst>
                <a:ext uri="{FF2B5EF4-FFF2-40B4-BE49-F238E27FC236}">
                  <a16:creationId xmlns:a16="http://schemas.microsoft.com/office/drawing/2014/main" id="{646669C8-1655-E6F8-BB1D-EBD704E7F22E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7" name="Rectangle 2056">
              <a:extLst>
                <a:ext uri="{FF2B5EF4-FFF2-40B4-BE49-F238E27FC236}">
                  <a16:creationId xmlns:a16="http://schemas.microsoft.com/office/drawing/2014/main" id="{A50DA1B0-1996-821F-33F1-6DD6E0582562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8" name="Rectangle 2057">
              <a:extLst>
                <a:ext uri="{FF2B5EF4-FFF2-40B4-BE49-F238E27FC236}">
                  <a16:creationId xmlns:a16="http://schemas.microsoft.com/office/drawing/2014/main" id="{49A9CE20-B5BE-E8D2-23CB-DB8F9156E55A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Rectangle 2058">
              <a:extLst>
                <a:ext uri="{FF2B5EF4-FFF2-40B4-BE49-F238E27FC236}">
                  <a16:creationId xmlns:a16="http://schemas.microsoft.com/office/drawing/2014/main" id="{60884B5D-1149-16BD-4459-F090904907F9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0" name="Rectangle 2059">
              <a:extLst>
                <a:ext uri="{FF2B5EF4-FFF2-40B4-BE49-F238E27FC236}">
                  <a16:creationId xmlns:a16="http://schemas.microsoft.com/office/drawing/2014/main" id="{53576824-9C1A-C9CC-C9F6-033F7596C30D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1" name="Rectangle 2060">
              <a:extLst>
                <a:ext uri="{FF2B5EF4-FFF2-40B4-BE49-F238E27FC236}">
                  <a16:creationId xmlns:a16="http://schemas.microsoft.com/office/drawing/2014/main" id="{E60D5393-4A08-4A8F-678C-C277FFD8B32E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2" name="Rectangle 2061">
              <a:extLst>
                <a:ext uri="{FF2B5EF4-FFF2-40B4-BE49-F238E27FC236}">
                  <a16:creationId xmlns:a16="http://schemas.microsoft.com/office/drawing/2014/main" id="{A9A8045C-F046-7A27-D789-EB88DFA00100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3" name="Rectangle 2062">
              <a:extLst>
                <a:ext uri="{FF2B5EF4-FFF2-40B4-BE49-F238E27FC236}">
                  <a16:creationId xmlns:a16="http://schemas.microsoft.com/office/drawing/2014/main" id="{A7B737AA-A8D6-CFCD-036E-CCEF97B5F4C4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4" name="Rectangle 2063">
              <a:extLst>
                <a:ext uri="{FF2B5EF4-FFF2-40B4-BE49-F238E27FC236}">
                  <a16:creationId xmlns:a16="http://schemas.microsoft.com/office/drawing/2014/main" id="{401EC99D-54E9-CD92-4A43-3FA33B679138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5" name="Rectangle 2064">
              <a:extLst>
                <a:ext uri="{FF2B5EF4-FFF2-40B4-BE49-F238E27FC236}">
                  <a16:creationId xmlns:a16="http://schemas.microsoft.com/office/drawing/2014/main" id="{A30C964B-F8E1-23A9-9ACB-ECB4531380DE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6" name="Rectangle 2065">
              <a:extLst>
                <a:ext uri="{FF2B5EF4-FFF2-40B4-BE49-F238E27FC236}">
                  <a16:creationId xmlns:a16="http://schemas.microsoft.com/office/drawing/2014/main" id="{D5F2DFFF-FBC9-E636-92A4-7AB57C9A3246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7" name="Rectangle 2066">
              <a:extLst>
                <a:ext uri="{FF2B5EF4-FFF2-40B4-BE49-F238E27FC236}">
                  <a16:creationId xmlns:a16="http://schemas.microsoft.com/office/drawing/2014/main" id="{328E2AC7-6F5B-B079-5A3F-9A9E7D3AB905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8" name="Rectangle 2067">
              <a:extLst>
                <a:ext uri="{FF2B5EF4-FFF2-40B4-BE49-F238E27FC236}">
                  <a16:creationId xmlns:a16="http://schemas.microsoft.com/office/drawing/2014/main" id="{444AE472-140F-D875-17A7-FBBE29F9CA9A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9" name="Rectangle 2068">
              <a:extLst>
                <a:ext uri="{FF2B5EF4-FFF2-40B4-BE49-F238E27FC236}">
                  <a16:creationId xmlns:a16="http://schemas.microsoft.com/office/drawing/2014/main" id="{9D1AE75B-226B-7C72-601B-5554F93E4C22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0" name="Rectangle 2069">
              <a:extLst>
                <a:ext uri="{FF2B5EF4-FFF2-40B4-BE49-F238E27FC236}">
                  <a16:creationId xmlns:a16="http://schemas.microsoft.com/office/drawing/2014/main" id="{E1369768-F8A1-D003-24E8-ECBAE69ADBDF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1" name="Rectangle 2070">
              <a:extLst>
                <a:ext uri="{FF2B5EF4-FFF2-40B4-BE49-F238E27FC236}">
                  <a16:creationId xmlns:a16="http://schemas.microsoft.com/office/drawing/2014/main" id="{9A1D3852-D3A1-C51E-FF37-DAAE425407FF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2" name="Rectangle 2071">
              <a:extLst>
                <a:ext uri="{FF2B5EF4-FFF2-40B4-BE49-F238E27FC236}">
                  <a16:creationId xmlns:a16="http://schemas.microsoft.com/office/drawing/2014/main" id="{CDCA950D-8A39-48DF-0034-1D1BFE3ABDE6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3" name="Rectangle 2072">
              <a:extLst>
                <a:ext uri="{FF2B5EF4-FFF2-40B4-BE49-F238E27FC236}">
                  <a16:creationId xmlns:a16="http://schemas.microsoft.com/office/drawing/2014/main" id="{D623B1BB-ED20-7D34-7F39-0B2FBB11DDB2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4" name="Rectangle 2073">
              <a:extLst>
                <a:ext uri="{FF2B5EF4-FFF2-40B4-BE49-F238E27FC236}">
                  <a16:creationId xmlns:a16="http://schemas.microsoft.com/office/drawing/2014/main" id="{30CF97BE-1EFD-6E67-8F31-FACAC12E8327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5" name="Rectangle 2074">
              <a:extLst>
                <a:ext uri="{FF2B5EF4-FFF2-40B4-BE49-F238E27FC236}">
                  <a16:creationId xmlns:a16="http://schemas.microsoft.com/office/drawing/2014/main" id="{C607DD2B-B5BA-04BC-BA0F-F35038B8255F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6" name="Rectangle 2075">
              <a:extLst>
                <a:ext uri="{FF2B5EF4-FFF2-40B4-BE49-F238E27FC236}">
                  <a16:creationId xmlns:a16="http://schemas.microsoft.com/office/drawing/2014/main" id="{A42EBE2F-DF82-78C5-81D0-4571F9846263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77" name="Group 2076">
            <a:extLst>
              <a:ext uri="{FF2B5EF4-FFF2-40B4-BE49-F238E27FC236}">
                <a16:creationId xmlns:a16="http://schemas.microsoft.com/office/drawing/2014/main" id="{FC7A26BD-3CD0-BE14-0F3C-4645F76F5616}"/>
              </a:ext>
            </a:extLst>
          </p:cNvPr>
          <p:cNvGrpSpPr/>
          <p:nvPr/>
        </p:nvGrpSpPr>
        <p:grpSpPr>
          <a:xfrm>
            <a:off x="1865548" y="-2673"/>
            <a:ext cx="474151" cy="523960"/>
            <a:chOff x="3969873" y="1119089"/>
            <a:chExt cx="474151" cy="523960"/>
          </a:xfrm>
        </p:grpSpPr>
        <p:sp>
          <p:nvSpPr>
            <p:cNvPr id="2078" name="Rectangle 2077">
              <a:extLst>
                <a:ext uri="{FF2B5EF4-FFF2-40B4-BE49-F238E27FC236}">
                  <a16:creationId xmlns:a16="http://schemas.microsoft.com/office/drawing/2014/main" id="{9E8A449B-277F-B91E-8B7D-4CC664333F54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9" name="Rectangle 2078">
              <a:extLst>
                <a:ext uri="{FF2B5EF4-FFF2-40B4-BE49-F238E27FC236}">
                  <a16:creationId xmlns:a16="http://schemas.microsoft.com/office/drawing/2014/main" id="{E6BA302B-DD12-AC85-DC0A-DFECAF8D3DA2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86A373F3-1566-1424-EB3F-2C2869D67ECE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9A14D75-F5A8-0AD8-DBE3-7F42ED56DF05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EB54CDA-A3DC-D5B5-28D2-38AC86865B43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0EA1808-BFC9-A613-25FC-B870782ECCBB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9DC14D67-B17B-972E-3872-0231268F4134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A12CA3F-F717-F55E-05E5-05CBCB9B192A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7A3E29F9-92E2-CBB8-557B-1AF22F0638B1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DFE1C000-1937-236E-5C3A-99F8AACF9301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81D7B2D-95D2-8EAF-F531-515C2AF0BDCE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38605D3-F895-976A-A0D0-AFE7B7204F5E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1D7B9E4-05D9-5BCC-A341-BBA6898CE68B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F07432C-28E2-DFCB-F6BF-BA141E9DBA05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D93AEB5-9F4C-CE95-94FA-BB890AC20C24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6CAAB89-F62C-C3B0-462C-335512E9BE8A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0A841E1-A2EB-0981-49B5-2D9D8207EFEA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0" name="Rectangle 2079">
              <a:extLst>
                <a:ext uri="{FF2B5EF4-FFF2-40B4-BE49-F238E27FC236}">
                  <a16:creationId xmlns:a16="http://schemas.microsoft.com/office/drawing/2014/main" id="{86522FE7-805F-A4A2-4E54-96625DA6E2E3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1" name="Rectangle 2080">
              <a:extLst>
                <a:ext uri="{FF2B5EF4-FFF2-40B4-BE49-F238E27FC236}">
                  <a16:creationId xmlns:a16="http://schemas.microsoft.com/office/drawing/2014/main" id="{258288E5-5DC4-3BD4-3BC5-7A943D26FD5C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2" name="Rectangle 2081">
              <a:extLst>
                <a:ext uri="{FF2B5EF4-FFF2-40B4-BE49-F238E27FC236}">
                  <a16:creationId xmlns:a16="http://schemas.microsoft.com/office/drawing/2014/main" id="{41789F7C-745A-AE46-AA1E-DB35EE8AE862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3" name="Rectangle 2082">
              <a:extLst>
                <a:ext uri="{FF2B5EF4-FFF2-40B4-BE49-F238E27FC236}">
                  <a16:creationId xmlns:a16="http://schemas.microsoft.com/office/drawing/2014/main" id="{E6D84E2D-26DC-1B15-FD95-EF46B94E8D71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4" name="Rectangle 2083">
              <a:extLst>
                <a:ext uri="{FF2B5EF4-FFF2-40B4-BE49-F238E27FC236}">
                  <a16:creationId xmlns:a16="http://schemas.microsoft.com/office/drawing/2014/main" id="{7F9E84A4-0B9B-769F-7CDF-A94A517C5EDF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5" name="Rectangle 2084">
              <a:extLst>
                <a:ext uri="{FF2B5EF4-FFF2-40B4-BE49-F238E27FC236}">
                  <a16:creationId xmlns:a16="http://schemas.microsoft.com/office/drawing/2014/main" id="{5892D922-68C9-3A5B-DECB-F73BFE699FCA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6" name="Rectangle 2085">
              <a:extLst>
                <a:ext uri="{FF2B5EF4-FFF2-40B4-BE49-F238E27FC236}">
                  <a16:creationId xmlns:a16="http://schemas.microsoft.com/office/drawing/2014/main" id="{DD244831-D173-11A0-CA34-3AE08F2A567A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7" name="Rectangle 2086">
              <a:extLst>
                <a:ext uri="{FF2B5EF4-FFF2-40B4-BE49-F238E27FC236}">
                  <a16:creationId xmlns:a16="http://schemas.microsoft.com/office/drawing/2014/main" id="{5AE7AC73-1525-14B8-FDD0-F878742FB594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8" name="Rectangle 2087">
              <a:extLst>
                <a:ext uri="{FF2B5EF4-FFF2-40B4-BE49-F238E27FC236}">
                  <a16:creationId xmlns:a16="http://schemas.microsoft.com/office/drawing/2014/main" id="{3B21A906-6425-7B4D-42E5-42E3EBF89F0B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9" name="Rectangle 2088">
              <a:extLst>
                <a:ext uri="{FF2B5EF4-FFF2-40B4-BE49-F238E27FC236}">
                  <a16:creationId xmlns:a16="http://schemas.microsoft.com/office/drawing/2014/main" id="{AB818F4C-FE0D-0DB8-AD7B-96B49B5627BD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0" name="Rectangle 2089">
              <a:extLst>
                <a:ext uri="{FF2B5EF4-FFF2-40B4-BE49-F238E27FC236}">
                  <a16:creationId xmlns:a16="http://schemas.microsoft.com/office/drawing/2014/main" id="{BC630C5E-D632-3367-1114-AB0F11938066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1" name="Rectangle 2090">
              <a:extLst>
                <a:ext uri="{FF2B5EF4-FFF2-40B4-BE49-F238E27FC236}">
                  <a16:creationId xmlns:a16="http://schemas.microsoft.com/office/drawing/2014/main" id="{51ED5677-9B3D-1F58-0681-906F80200427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2" name="Rectangle 2091">
              <a:extLst>
                <a:ext uri="{FF2B5EF4-FFF2-40B4-BE49-F238E27FC236}">
                  <a16:creationId xmlns:a16="http://schemas.microsoft.com/office/drawing/2014/main" id="{B598AD94-423A-0C3E-205C-9E594B19C336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93" name="Rectangle 2092">
            <a:extLst>
              <a:ext uri="{FF2B5EF4-FFF2-40B4-BE49-F238E27FC236}">
                <a16:creationId xmlns:a16="http://schemas.microsoft.com/office/drawing/2014/main" id="{AD4717B7-1521-0465-33ED-96D6171DE83A}"/>
              </a:ext>
            </a:extLst>
          </p:cNvPr>
          <p:cNvSpPr/>
          <p:nvPr/>
        </p:nvSpPr>
        <p:spPr>
          <a:xfrm>
            <a:off x="2336404" y="11353"/>
            <a:ext cx="6290360" cy="506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5" name="Rectangle 2094">
            <a:extLst>
              <a:ext uri="{FF2B5EF4-FFF2-40B4-BE49-F238E27FC236}">
                <a16:creationId xmlns:a16="http://schemas.microsoft.com/office/drawing/2014/main" id="{8692CC0C-D0F7-45F1-D19B-69867380150B}"/>
              </a:ext>
            </a:extLst>
          </p:cNvPr>
          <p:cNvSpPr/>
          <p:nvPr/>
        </p:nvSpPr>
        <p:spPr>
          <a:xfrm>
            <a:off x="2340978" y="12629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6" name="Rectangle 2095">
            <a:extLst>
              <a:ext uri="{FF2B5EF4-FFF2-40B4-BE49-F238E27FC236}">
                <a16:creationId xmlns:a16="http://schemas.microsoft.com/office/drawing/2014/main" id="{71EF6B80-1D7D-549A-9A35-61E10BEE4324}"/>
              </a:ext>
            </a:extLst>
          </p:cNvPr>
          <p:cNvSpPr/>
          <p:nvPr/>
        </p:nvSpPr>
        <p:spPr>
          <a:xfrm>
            <a:off x="6969443" y="4241"/>
            <a:ext cx="1659405" cy="1010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97" name="TextBox 2096">
            <a:extLst>
              <a:ext uri="{FF2B5EF4-FFF2-40B4-BE49-F238E27FC236}">
                <a16:creationId xmlns:a16="http://schemas.microsoft.com/office/drawing/2014/main" id="{15F9FB49-DB91-0D7F-3A03-A6591E76EAEB}"/>
              </a:ext>
            </a:extLst>
          </p:cNvPr>
          <p:cNvSpPr txBox="1"/>
          <p:nvPr/>
        </p:nvSpPr>
        <p:spPr>
          <a:xfrm>
            <a:off x="7226440" y="-62348"/>
            <a:ext cx="11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coding</a:t>
            </a:r>
            <a:endParaRPr lang="en-US" dirty="0"/>
          </a:p>
        </p:txBody>
      </p:sp>
      <p:sp>
        <p:nvSpPr>
          <p:cNvPr id="2099" name="Rectangle 2098">
            <a:hlinkClick r:id="rId2" action="ppaction://hlinksldjump"/>
            <a:extLst>
              <a:ext uri="{FF2B5EF4-FFF2-40B4-BE49-F238E27FC236}">
                <a16:creationId xmlns:a16="http://schemas.microsoft.com/office/drawing/2014/main" id="{80753D87-1174-8178-731D-952442ACC59F}"/>
              </a:ext>
            </a:extLst>
          </p:cNvPr>
          <p:cNvSpPr/>
          <p:nvPr/>
        </p:nvSpPr>
        <p:spPr>
          <a:xfrm>
            <a:off x="3892133" y="9311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01" name="Picture 2">
            <a:extLst>
              <a:ext uri="{FF2B5EF4-FFF2-40B4-BE49-F238E27FC236}">
                <a16:creationId xmlns:a16="http://schemas.microsoft.com/office/drawing/2014/main" id="{DBE1D52E-8AD9-9B1F-F302-B4D5A5B03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180" y="49690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94" name="Rectangle 2093">
            <a:extLst>
              <a:ext uri="{FF2B5EF4-FFF2-40B4-BE49-F238E27FC236}">
                <a16:creationId xmlns:a16="http://schemas.microsoft.com/office/drawing/2014/main" id="{438E5F75-EE0C-A703-A4DA-101322A54EBC}"/>
              </a:ext>
            </a:extLst>
          </p:cNvPr>
          <p:cNvSpPr/>
          <p:nvPr/>
        </p:nvSpPr>
        <p:spPr>
          <a:xfrm>
            <a:off x="5418288" y="7878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1F06D31-3842-CDB2-C6D9-25EDC54F6A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356" y="288416"/>
            <a:ext cx="658923" cy="658923"/>
          </a:xfrm>
          <a:prstGeom prst="rect">
            <a:avLst/>
          </a:prstGeom>
        </p:spPr>
      </p:pic>
      <p:pic>
        <p:nvPicPr>
          <p:cNvPr id="17" name="Picture 16" descr="Shape&#10;&#10;Description automatically generated with low confidence">
            <a:hlinkClick r:id="rId2" action="ppaction://hlinksldjump"/>
            <a:extLst>
              <a:ext uri="{FF2B5EF4-FFF2-40B4-BE49-F238E27FC236}">
                <a16:creationId xmlns:a16="http://schemas.microsoft.com/office/drawing/2014/main" id="{B776B691-55DC-074A-165B-E5CEAC1824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971" y="46343"/>
            <a:ext cx="450054" cy="450054"/>
          </a:xfrm>
          <a:prstGeom prst="rect">
            <a:avLst/>
          </a:prstGeom>
        </p:spPr>
      </p:pic>
      <p:pic>
        <p:nvPicPr>
          <p:cNvPr id="22" name="Picture 4" descr="ClickUp black logo thumbnail transparent PNG - StickPNG">
            <a:hlinkClick r:id="rId6" action="ppaction://hlinksldjump"/>
            <a:extLst>
              <a:ext uri="{FF2B5EF4-FFF2-40B4-BE49-F238E27FC236}">
                <a16:creationId xmlns:a16="http://schemas.microsoft.com/office/drawing/2014/main" id="{45FEC444-C118-55F7-7AC9-30F376692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692" y="36593"/>
            <a:ext cx="424005" cy="424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Logo, company name&#10;&#10;Description automatically generated">
            <a:extLst>
              <a:ext uri="{FF2B5EF4-FFF2-40B4-BE49-F238E27FC236}">
                <a16:creationId xmlns:a16="http://schemas.microsoft.com/office/drawing/2014/main" id="{AF8F6FC7-70EE-CBC8-A782-5FA33FCED3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896" y="-541899"/>
            <a:ext cx="2185170" cy="2185170"/>
          </a:xfrm>
          <a:prstGeom prst="rect">
            <a:avLst/>
          </a:prstGeom>
        </p:spPr>
      </p:pic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DDAC4971-B2FA-C629-B677-3708A6EEEDC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6" y="-179639"/>
            <a:ext cx="842477" cy="842477"/>
          </a:xfrm>
          <a:prstGeom prst="rect">
            <a:avLst/>
          </a:prstGeom>
        </p:spPr>
      </p:pic>
      <p:pic>
        <p:nvPicPr>
          <p:cNvPr id="3" name="Picture 4" descr="Image result for xampp icon png">
            <a:hlinkClick r:id="rId10" action="ppaction://hlinkfile" tooltip="Boot XAMP"/>
            <a:extLst>
              <a:ext uri="{FF2B5EF4-FFF2-40B4-BE49-F238E27FC236}">
                <a16:creationId xmlns:a16="http://schemas.microsoft.com/office/drawing/2014/main" id="{F573F52D-1C9C-13E0-7C4A-FC670C90A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416" y="1809663"/>
            <a:ext cx="3345433" cy="334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mage result for browse icon png">
            <a:hlinkClick r:id="rId12" tooltip="get the wibsite"/>
            <a:extLst>
              <a:ext uri="{FF2B5EF4-FFF2-40B4-BE49-F238E27FC236}">
                <a16:creationId xmlns:a16="http://schemas.microsoft.com/office/drawing/2014/main" id="{33FBFB90-A22F-02FC-84A8-2CADB4143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7219" y="1953766"/>
            <a:ext cx="2950468" cy="2950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CE582E5-EC7C-BED8-6C0C-FFE2F1994568}"/>
              </a:ext>
            </a:extLst>
          </p:cNvPr>
          <p:cNvSpPr/>
          <p:nvPr/>
        </p:nvSpPr>
        <p:spPr>
          <a:xfrm flipV="1">
            <a:off x="-29082" y="487102"/>
            <a:ext cx="1880921" cy="457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06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4264509-E382-4B40-8C8E-D814A35A508A}"/>
              </a:ext>
            </a:extLst>
          </p:cNvPr>
          <p:cNvSpPr/>
          <p:nvPr/>
        </p:nvSpPr>
        <p:spPr>
          <a:xfrm>
            <a:off x="633046" y="534572"/>
            <a:ext cx="10691446" cy="5739619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CF3B9B2-2F87-B935-6C87-B4C34CCE5887}"/>
              </a:ext>
            </a:extLst>
          </p:cNvPr>
          <p:cNvSpPr/>
          <p:nvPr/>
        </p:nvSpPr>
        <p:spPr>
          <a:xfrm>
            <a:off x="867508" y="793118"/>
            <a:ext cx="10274104" cy="5217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82CDA3-A25E-1793-6910-ECDE6C69F140}"/>
              </a:ext>
            </a:extLst>
          </p:cNvPr>
          <p:cNvSpPr txBox="1"/>
          <p:nvPr/>
        </p:nvSpPr>
        <p:spPr>
          <a:xfrm>
            <a:off x="1657642" y="1709229"/>
            <a:ext cx="8117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Hello Every 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20055-F488-81AB-81ED-24611D7650B4}"/>
              </a:ext>
            </a:extLst>
          </p:cNvPr>
          <p:cNvSpPr txBox="1"/>
          <p:nvPr/>
        </p:nvSpPr>
        <p:spPr>
          <a:xfrm>
            <a:off x="2417298" y="2618798"/>
            <a:ext cx="73574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/>
            <a:r>
              <a:rPr lang="en-US" sz="2400" dirty="0">
                <a:solidFill>
                  <a:schemeClr val="bg1"/>
                </a:solidFill>
              </a:rPr>
              <a:t>Before we begin presenting our presentation, we’d like to inform you that the presentation serves as a website that we’d been working on</a:t>
            </a:r>
          </a:p>
        </p:txBody>
      </p:sp>
    </p:spTree>
    <p:extLst>
      <p:ext uri="{BB962C8B-B14F-4D97-AF65-F5344CB8AC3E}">
        <p14:creationId xmlns:p14="http://schemas.microsoft.com/office/powerpoint/2010/main" val="33645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6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>
            <a:extLst>
              <a:ext uri="{FF2B5EF4-FFF2-40B4-BE49-F238E27FC236}">
                <a16:creationId xmlns:a16="http://schemas.microsoft.com/office/drawing/2014/main" id="{52DA7F64-C15C-D513-95F1-37FCF38F92B9}"/>
              </a:ext>
            </a:extLst>
          </p:cNvPr>
          <p:cNvGrpSpPr/>
          <p:nvPr/>
        </p:nvGrpSpPr>
        <p:grpSpPr>
          <a:xfrm>
            <a:off x="71027" y="662838"/>
            <a:ext cx="2096387" cy="1545151"/>
            <a:chOff x="5843981" y="1146236"/>
            <a:chExt cx="3253638" cy="1484421"/>
          </a:xfrm>
        </p:grpSpPr>
        <p:sp>
          <p:nvSpPr>
            <p:cNvPr id="86" name="Speech Bubble: Oval 85">
              <a:extLst>
                <a:ext uri="{FF2B5EF4-FFF2-40B4-BE49-F238E27FC236}">
                  <a16:creationId xmlns:a16="http://schemas.microsoft.com/office/drawing/2014/main" id="{37B4FF51-3139-6ABC-8793-E11764CFDB9D}"/>
                </a:ext>
              </a:extLst>
            </p:cNvPr>
            <p:cNvSpPr/>
            <p:nvPr/>
          </p:nvSpPr>
          <p:spPr>
            <a:xfrm rot="10800000">
              <a:off x="5843981" y="1146236"/>
              <a:ext cx="3253638" cy="1484421"/>
            </a:xfrm>
            <a:prstGeom prst="wedgeEllipseCallou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1989EF"/>
                </a:solidFill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E4645FB-D651-C4F5-FD70-7E1A3FA9739B}"/>
                </a:ext>
              </a:extLst>
            </p:cNvPr>
            <p:cNvSpPr txBox="1"/>
            <p:nvPr/>
          </p:nvSpPr>
          <p:spPr>
            <a:xfrm>
              <a:off x="6211092" y="1277520"/>
              <a:ext cx="2840808" cy="11531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1989EF"/>
                  </a:solidFill>
                </a:rPr>
                <a:t>About me I will share with you all  about works I delivered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98BA8483-6A86-408F-4071-56592FA3BD89}"/>
              </a:ext>
            </a:extLst>
          </p:cNvPr>
          <p:cNvSpPr/>
          <p:nvPr/>
        </p:nvSpPr>
        <p:spPr>
          <a:xfrm>
            <a:off x="2345620" y="-5489"/>
            <a:ext cx="6277392" cy="1011107"/>
          </a:xfrm>
          <a:prstGeom prst="rect">
            <a:avLst/>
          </a:prstGeom>
          <a:solidFill>
            <a:srgbClr val="1989EF"/>
          </a:solidFill>
          <a:ln>
            <a:solidFill>
              <a:srgbClr val="17AE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30BAC4-3146-0EFA-8723-F88C323C26AB}"/>
              </a:ext>
            </a:extLst>
          </p:cNvPr>
          <p:cNvSpPr/>
          <p:nvPr/>
        </p:nvSpPr>
        <p:spPr>
          <a:xfrm>
            <a:off x="1859607" y="0"/>
            <a:ext cx="7238014" cy="5186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D2602FF-CB10-996B-5EC7-2AF45763CDA2}"/>
              </a:ext>
            </a:extLst>
          </p:cNvPr>
          <p:cNvGrpSpPr/>
          <p:nvPr/>
        </p:nvGrpSpPr>
        <p:grpSpPr>
          <a:xfrm>
            <a:off x="8626764" y="5188"/>
            <a:ext cx="474151" cy="523960"/>
            <a:chOff x="3969873" y="1119089"/>
            <a:chExt cx="474151" cy="52396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7B0FF2D-8B16-2E57-1E8A-DE6FE796A8DB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A614250-335B-FCE3-D70E-2C9EB9FD1D0B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D1D6D0D-F853-7512-6B4B-0DCB44B24687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60C4133-E4C5-1997-04D3-B7403CEEB168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E70A3B3-2385-1BAE-3C70-20511208C6DD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D1AAC80-847D-9BC6-8813-0A312768B539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13FB8A2-6A91-DA38-A698-C1CE3796CB17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8EFF3A4-2362-EB24-EB23-84E0908DCC00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7EE2702-E4B5-7ABD-3801-956A1E15657A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0B63985-3E45-B05B-7A6A-9E0B8EDC6F38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57C6E48-ACD5-5E3E-2F03-E6132426E697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B74D175-F16E-A001-B4A0-90662AFB19E4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C71315D-49BE-CB53-4CEB-5962A3C7332A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2F69B55-2692-CA35-C8F5-BEFE84920339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0D6E4EB-DDC9-DC77-31FB-DE48FAD75F18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78B4F6A-D005-4F6B-DADB-D072BC12627A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A6E5F4F-597F-6712-D83C-3AAD2DD3EB9E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F93B8CA-5656-4584-2914-9372287661FB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6170A5D-DEE5-FABE-ED88-6149F2E88474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BA4BD57-43E9-50AA-5C5C-0086713B84A0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39E4C26-A692-F06D-B1E0-4183CCA1D6CE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979E34F-AEDA-CE3A-736F-AE8823A0DB9A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36BF913-0752-C6D6-05E0-F81D5A027501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99D7C03-491B-4A7A-0BB5-3B6AFE6668AE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CEAE959-F713-4515-C82D-5D8DA9D6E610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382543A-E29E-485C-4CBF-A4F88D9ABEFD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7195FEF-9EE4-778F-B3C8-173C39F9EAC8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B9615DD-BADC-A3C5-9BB1-E145C0CEF475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C2BE03-A024-6014-12C1-27D52E339073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DA2633D-B7B1-DE54-29C6-676C83F2E4F6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BEC4FFF-559B-038A-1A0C-3D520FDDC5B8}"/>
              </a:ext>
            </a:extLst>
          </p:cNvPr>
          <p:cNvGrpSpPr/>
          <p:nvPr/>
        </p:nvGrpSpPr>
        <p:grpSpPr>
          <a:xfrm>
            <a:off x="1865548" y="-2673"/>
            <a:ext cx="474151" cy="523960"/>
            <a:chOff x="3969873" y="1119089"/>
            <a:chExt cx="474151" cy="52396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2B08983-DF2F-72C6-FCEF-31E862ADF564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D96D4E3-04CF-C25F-7104-3817BD888D73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84B458E-6593-F044-9A6C-A0DB4BD5EBB7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E97697E-0201-0E78-F631-6EF594E9461E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D3D5788-0BD7-2584-841A-3E9EA6F065EC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849E5386-79DD-5AAD-8525-2D9D069098DE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F9488DC-BC99-D601-8F91-9A22EE8E97D9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183F461-AD47-416D-7DF7-1784C80DADD6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C2797DC-50FA-744D-1AD4-7FE71BF6A7E4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EBEDB70-0189-E87C-F248-87E8F93A129D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E4EA82A-0E2E-701B-EE44-07EBF038B738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0858BF9-325F-5218-6531-D1E3DA4B8803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AC231A6-80CF-3C3A-67D7-769CD349EC4D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A5D4447-3047-D49A-682E-FAE7B43A9270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561F75C-711D-0625-ADA0-816046AC56F3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7B9E382-6EFF-53C3-592C-487E8C9957F0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1E954774-52D4-0093-10C6-141525F88DE0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DDE9C729-8F9E-B555-EA15-84E97541DD2C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B5BC47C-FD4F-BD2B-08A1-E7AC3956CB27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87A0C7E-BA44-DB1D-0F93-3DF7C2FBAD5B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A792E70-7F1D-B8F7-D1B6-692EAF209211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5AE3B904-BAA3-528F-B052-5F5213CBBF30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03DB5A8-BDF1-4B30-69F5-301C508F7CD0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213F3592-5B8E-3A44-F6D0-4CF68C4EABD7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2AC2EF59-E419-FF81-9355-17DAC17C8A02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D40C54AC-344B-114C-1F0A-D5BBBFCE68B5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EA9FA39-AE39-256C-BCD9-8E64A892B9BD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5CDC2BC-8FDC-8813-2216-540F9B458976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ACBFF53-1264-CB42-57AD-4020D8612BBD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9A1EFF2-C571-13AC-7185-F75D3E82FA0D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BE4A95B5-BA27-63BF-CCEF-D3C42341B1E5}"/>
              </a:ext>
            </a:extLst>
          </p:cNvPr>
          <p:cNvSpPr/>
          <p:nvPr/>
        </p:nvSpPr>
        <p:spPr>
          <a:xfrm>
            <a:off x="2336404" y="11353"/>
            <a:ext cx="6290360" cy="506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hlinkClick r:id="rId2" action="ppaction://hlinksldjump"/>
            <a:extLst>
              <a:ext uri="{FF2B5EF4-FFF2-40B4-BE49-F238E27FC236}">
                <a16:creationId xmlns:a16="http://schemas.microsoft.com/office/drawing/2014/main" id="{81E9E62B-A255-8003-4340-E21775631382}"/>
              </a:ext>
            </a:extLst>
          </p:cNvPr>
          <p:cNvSpPr/>
          <p:nvPr/>
        </p:nvSpPr>
        <p:spPr>
          <a:xfrm>
            <a:off x="7075062" y="20178"/>
            <a:ext cx="1554480" cy="4984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hlinkClick r:id="rId3" action="ppaction://hlinksldjump"/>
            <a:extLst>
              <a:ext uri="{FF2B5EF4-FFF2-40B4-BE49-F238E27FC236}">
                <a16:creationId xmlns:a16="http://schemas.microsoft.com/office/drawing/2014/main" id="{B79A09FB-72E0-CA5E-8F6D-2D21641F3414}"/>
              </a:ext>
            </a:extLst>
          </p:cNvPr>
          <p:cNvSpPr/>
          <p:nvPr/>
        </p:nvSpPr>
        <p:spPr>
          <a:xfrm>
            <a:off x="5540593" y="20639"/>
            <a:ext cx="1554480" cy="4984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hlinkClick r:id="rId4" action="ppaction://hlinksldjump"/>
            <a:extLst>
              <a:ext uri="{FF2B5EF4-FFF2-40B4-BE49-F238E27FC236}">
                <a16:creationId xmlns:a16="http://schemas.microsoft.com/office/drawing/2014/main" id="{DF31FBC3-7BCC-65E0-16A0-7E1750C75F35}"/>
              </a:ext>
            </a:extLst>
          </p:cNvPr>
          <p:cNvSpPr/>
          <p:nvPr/>
        </p:nvSpPr>
        <p:spPr>
          <a:xfrm>
            <a:off x="3995809" y="11968"/>
            <a:ext cx="1554480" cy="4984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D2E4AC7-FDCF-83AF-AE96-1FBCF4B84DC8}"/>
              </a:ext>
            </a:extLst>
          </p:cNvPr>
          <p:cNvSpPr/>
          <p:nvPr/>
        </p:nvSpPr>
        <p:spPr>
          <a:xfrm>
            <a:off x="2336404" y="-5102"/>
            <a:ext cx="1659405" cy="1010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87" name="Picture 4">
            <a:extLst>
              <a:ext uri="{FF2B5EF4-FFF2-40B4-BE49-F238E27FC236}">
                <a16:creationId xmlns:a16="http://schemas.microsoft.com/office/drawing/2014/main" id="{FD51ADF3-C747-9E1A-3AB0-8093985D1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491" y="428215"/>
            <a:ext cx="495120" cy="49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B9D09245-FD62-53D1-B582-93E3AA69986C}"/>
              </a:ext>
            </a:extLst>
          </p:cNvPr>
          <p:cNvSpPr txBox="1"/>
          <p:nvPr/>
        </p:nvSpPr>
        <p:spPr>
          <a:xfrm>
            <a:off x="2840716" y="78417"/>
            <a:ext cx="11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UML</a:t>
            </a:r>
            <a:endParaRPr lang="en-US" dirty="0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1DB9C1C-FD19-8C10-F6F2-A759D840313C}"/>
              </a:ext>
            </a:extLst>
          </p:cNvPr>
          <p:cNvGrpSpPr/>
          <p:nvPr/>
        </p:nvGrpSpPr>
        <p:grpSpPr>
          <a:xfrm>
            <a:off x="-1" y="511677"/>
            <a:ext cx="1935107" cy="2544452"/>
            <a:chOff x="-243680" y="1990140"/>
            <a:chExt cx="1935107" cy="2752856"/>
          </a:xfrm>
        </p:grpSpPr>
        <p:sp>
          <p:nvSpPr>
            <p:cNvPr id="7" name="Snip and Round Single Corner Rectangle 9">
              <a:extLst>
                <a:ext uri="{FF2B5EF4-FFF2-40B4-BE49-F238E27FC236}">
                  <a16:creationId xmlns:a16="http://schemas.microsoft.com/office/drawing/2014/main" id="{FE4B238A-F026-CB70-6C48-6CE875650759}"/>
                </a:ext>
              </a:extLst>
            </p:cNvPr>
            <p:cNvSpPr/>
            <p:nvPr/>
          </p:nvSpPr>
          <p:spPr>
            <a:xfrm rot="10800000">
              <a:off x="-243679" y="1990140"/>
              <a:ext cx="1866330" cy="2752856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6256C11-DFAF-DF0F-4FBB-C9E3C16244E4}"/>
                </a:ext>
              </a:extLst>
            </p:cNvPr>
            <p:cNvSpPr/>
            <p:nvPr/>
          </p:nvSpPr>
          <p:spPr>
            <a:xfrm>
              <a:off x="-243679" y="2032344"/>
              <a:ext cx="1935106" cy="419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17AEF1"/>
                  </a:solidFill>
                </a:rPr>
                <a:t>Definition</a:t>
              </a:r>
            </a:p>
          </p:txBody>
        </p:sp>
        <p:sp>
          <p:nvSpPr>
            <p:cNvPr id="4" name="Rectangle 3">
              <a:hlinkClick r:id="rId6" action="ppaction://hlinksldjump"/>
              <a:extLst>
                <a:ext uri="{FF2B5EF4-FFF2-40B4-BE49-F238E27FC236}">
                  <a16:creationId xmlns:a16="http://schemas.microsoft.com/office/drawing/2014/main" id="{C4AEBF32-A453-8F5F-F958-FD6AE04C9929}"/>
                </a:ext>
              </a:extLst>
            </p:cNvPr>
            <p:cNvSpPr/>
            <p:nvPr/>
          </p:nvSpPr>
          <p:spPr>
            <a:xfrm>
              <a:off x="-243019" y="2889962"/>
              <a:ext cx="1866331" cy="42663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Activity Diagram </a:t>
              </a:r>
            </a:p>
          </p:txBody>
        </p:sp>
        <p:sp>
          <p:nvSpPr>
            <p:cNvPr id="94" name="Rectangle 93">
              <a:hlinkClick r:id="rId7" action="ppaction://hlinksldjump"/>
              <a:extLst>
                <a:ext uri="{FF2B5EF4-FFF2-40B4-BE49-F238E27FC236}">
                  <a16:creationId xmlns:a16="http://schemas.microsoft.com/office/drawing/2014/main" id="{898E9082-EA3B-458B-AEC1-D52BDD152099}"/>
                </a:ext>
              </a:extLst>
            </p:cNvPr>
            <p:cNvSpPr/>
            <p:nvPr/>
          </p:nvSpPr>
          <p:spPr>
            <a:xfrm>
              <a:off x="-243680" y="2476118"/>
              <a:ext cx="1866331" cy="42663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UseCase</a:t>
              </a:r>
              <a:r>
                <a:rPr lang="en-US" dirty="0"/>
                <a:t> Diagram 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5CC3348-4DDB-FBF5-D27D-286E43C94A65}"/>
              </a:ext>
            </a:extLst>
          </p:cNvPr>
          <p:cNvCxnSpPr>
            <a:cxnSpLocks/>
            <a:endCxn id="51" idx="2"/>
          </p:cNvCxnSpPr>
          <p:nvPr/>
        </p:nvCxnSpPr>
        <p:spPr>
          <a:xfrm flipV="1">
            <a:off x="0" y="515058"/>
            <a:ext cx="1911268" cy="35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A44F7C8-7534-6C1C-EE29-AD09C51965D1}"/>
              </a:ext>
            </a:extLst>
          </p:cNvPr>
          <p:cNvGrpSpPr/>
          <p:nvPr/>
        </p:nvGrpSpPr>
        <p:grpSpPr>
          <a:xfrm>
            <a:off x="5843981" y="1146236"/>
            <a:ext cx="3253638" cy="1484421"/>
            <a:chOff x="5843981" y="1146236"/>
            <a:chExt cx="3253638" cy="1484421"/>
          </a:xfrm>
        </p:grpSpPr>
        <p:sp>
          <p:nvSpPr>
            <p:cNvPr id="76" name="Speech Bubble: Oval 75">
              <a:extLst>
                <a:ext uri="{FF2B5EF4-FFF2-40B4-BE49-F238E27FC236}">
                  <a16:creationId xmlns:a16="http://schemas.microsoft.com/office/drawing/2014/main" id="{5255EB3C-32BB-C265-F9A4-C16C5E68E65E}"/>
                </a:ext>
              </a:extLst>
            </p:cNvPr>
            <p:cNvSpPr/>
            <p:nvPr/>
          </p:nvSpPr>
          <p:spPr>
            <a:xfrm rot="10800000">
              <a:off x="5843981" y="1146236"/>
              <a:ext cx="3253638" cy="1484421"/>
            </a:xfrm>
            <a:prstGeom prst="wedgeEllipseCallou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1989EF"/>
                </a:solidFill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C905E26-EC29-D60A-F9CB-EE6765B63351}"/>
                </a:ext>
              </a:extLst>
            </p:cNvPr>
            <p:cNvSpPr txBox="1"/>
            <p:nvPr/>
          </p:nvSpPr>
          <p:spPr>
            <a:xfrm>
              <a:off x="6211092" y="1277520"/>
              <a:ext cx="284080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1989EF"/>
                  </a:solidFill>
                </a:rPr>
                <a:t>We are the main titles project icons that represents  what our project used programs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EF8B516C-B653-BA27-042F-B71A46074ECC}"/>
              </a:ext>
            </a:extLst>
          </p:cNvPr>
          <p:cNvGrpSpPr/>
          <p:nvPr/>
        </p:nvGrpSpPr>
        <p:grpSpPr>
          <a:xfrm>
            <a:off x="-1" y="3132462"/>
            <a:ext cx="1808649" cy="775927"/>
            <a:chOff x="5843981" y="1146236"/>
            <a:chExt cx="3253638" cy="1484421"/>
          </a:xfrm>
        </p:grpSpPr>
        <p:sp>
          <p:nvSpPr>
            <p:cNvPr id="92" name="Speech Bubble: Oval 91">
              <a:extLst>
                <a:ext uri="{FF2B5EF4-FFF2-40B4-BE49-F238E27FC236}">
                  <a16:creationId xmlns:a16="http://schemas.microsoft.com/office/drawing/2014/main" id="{431A0B54-B31A-E3F6-29A0-3651E78DB1FA}"/>
                </a:ext>
              </a:extLst>
            </p:cNvPr>
            <p:cNvSpPr/>
            <p:nvPr/>
          </p:nvSpPr>
          <p:spPr>
            <a:xfrm rot="10800000">
              <a:off x="5843981" y="1146236"/>
              <a:ext cx="3253638" cy="1484421"/>
            </a:xfrm>
            <a:prstGeom prst="wedgeEllipseCallou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1989EF"/>
                </a:solidFill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2B8791D-20D6-A9AF-2B0C-AB901ACAF4A2}"/>
                </a:ext>
              </a:extLst>
            </p:cNvPr>
            <p:cNvSpPr txBox="1"/>
            <p:nvPr/>
          </p:nvSpPr>
          <p:spPr>
            <a:xfrm>
              <a:off x="6211092" y="1277520"/>
              <a:ext cx="2840808" cy="6209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1989EF"/>
                  </a:solidFill>
                </a:rPr>
                <a:t>We are the </a:t>
              </a:r>
            </a:p>
            <a:p>
              <a:r>
                <a:rPr lang="en-US" dirty="0">
                  <a:solidFill>
                    <a:srgbClr val="1989EF"/>
                  </a:solidFill>
                </a:rPr>
                <a:t>Subtitles </a:t>
              </a:r>
            </a:p>
          </p:txBody>
        </p:sp>
      </p:grpSp>
      <p:sp>
        <p:nvSpPr>
          <p:cNvPr id="1026" name="Rectangle 1025">
            <a:extLst>
              <a:ext uri="{FF2B5EF4-FFF2-40B4-BE49-F238E27FC236}">
                <a16:creationId xmlns:a16="http://schemas.microsoft.com/office/drawing/2014/main" id="{B046B327-64EB-EC3D-1A84-28DE68CCC470}"/>
              </a:ext>
            </a:extLst>
          </p:cNvPr>
          <p:cNvSpPr/>
          <p:nvPr/>
        </p:nvSpPr>
        <p:spPr>
          <a:xfrm>
            <a:off x="2211776" y="1377009"/>
            <a:ext cx="4081963" cy="26279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tabLst>
                <a:tab pos="5389880" algn="l"/>
              </a:tabLst>
            </a:pPr>
            <a:r>
              <a:rPr lang="en-US" sz="2400" b="1" dirty="0">
                <a:solidFill>
                  <a:srgbClr val="1989E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Definition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389880" algn="l"/>
              </a:tabLst>
            </a:pPr>
            <a:endParaRPr lang="en-US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38988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Unified Modeling Language (UML) is a general-purpose </a:t>
            </a:r>
            <a:r>
              <a:rPr lang="en-US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modeling language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the field of </a:t>
            </a:r>
            <a:r>
              <a:rPr lang="en-US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software </a:t>
            </a:r>
            <a:r>
              <a:rPr lang="en-US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engineerin</a:t>
            </a:r>
            <a:r>
              <a:rPr lang="en-US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which is designed to provide a standard way to visualize the design of a system.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27" name="Diagram 1026">
            <a:extLst>
              <a:ext uri="{FF2B5EF4-FFF2-40B4-BE49-F238E27FC236}">
                <a16:creationId xmlns:a16="http://schemas.microsoft.com/office/drawing/2014/main" id="{56DA6DFB-F491-517F-57E0-877A95CB37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1107568"/>
              </p:ext>
            </p:extLst>
          </p:nvPr>
        </p:nvGraphicFramePr>
        <p:xfrm>
          <a:off x="5915344" y="2440117"/>
          <a:ext cx="5514280" cy="4533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EE2C6A68-AC01-F1E7-431F-A1925875C94D}"/>
              </a:ext>
            </a:extLst>
          </p:cNvPr>
          <p:cNvGrpSpPr/>
          <p:nvPr/>
        </p:nvGrpSpPr>
        <p:grpSpPr>
          <a:xfrm>
            <a:off x="1882613" y="4722071"/>
            <a:ext cx="3388148" cy="1892950"/>
            <a:chOff x="1882613" y="4722071"/>
            <a:chExt cx="2650386" cy="1892950"/>
          </a:xfrm>
        </p:grpSpPr>
        <p:sp>
          <p:nvSpPr>
            <p:cNvPr id="1029" name="Thought Bubble: Cloud 1028">
              <a:extLst>
                <a:ext uri="{FF2B5EF4-FFF2-40B4-BE49-F238E27FC236}">
                  <a16:creationId xmlns:a16="http://schemas.microsoft.com/office/drawing/2014/main" id="{73FD8020-6B01-19B1-603B-2BBEBAB4835E}"/>
                </a:ext>
              </a:extLst>
            </p:cNvPr>
            <p:cNvSpPr/>
            <p:nvPr/>
          </p:nvSpPr>
          <p:spPr>
            <a:xfrm>
              <a:off x="1882613" y="4722071"/>
              <a:ext cx="2650386" cy="1877730"/>
            </a:xfrm>
            <a:prstGeom prst="cloudCallou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AD42E6CF-BBA7-D03D-DBE8-C20B65D98871}"/>
                </a:ext>
              </a:extLst>
            </p:cNvPr>
            <p:cNvSpPr txBox="1"/>
            <p:nvPr/>
          </p:nvSpPr>
          <p:spPr>
            <a:xfrm>
              <a:off x="2345620" y="4860695"/>
              <a:ext cx="18606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1989EF"/>
                  </a:solidFill>
                </a:rPr>
                <a:t>My apologies for interrupting you sir, however I still have an option that I would like to present to you</a:t>
              </a:r>
              <a:r>
                <a:rPr lang="en-US" dirty="0"/>
                <a:t> </a:t>
              </a:r>
            </a:p>
          </p:txBody>
        </p:sp>
      </p:grpSp>
      <p:pic>
        <p:nvPicPr>
          <p:cNvPr id="1031" name="Picture 2">
            <a:extLst>
              <a:ext uri="{FF2B5EF4-FFF2-40B4-BE49-F238E27FC236}">
                <a16:creationId xmlns:a16="http://schemas.microsoft.com/office/drawing/2014/main" id="{90C8B76A-E061-CF48-9453-76C00625E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444" y="6032021"/>
            <a:ext cx="230977" cy="230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4">
            <a:extLst>
              <a:ext uri="{FF2B5EF4-FFF2-40B4-BE49-F238E27FC236}">
                <a16:creationId xmlns:a16="http://schemas.microsoft.com/office/drawing/2014/main" id="{ABE27891-611E-DC8A-230E-30A11A4BC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782" y="1255538"/>
            <a:ext cx="338174" cy="338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4">
            <a:extLst>
              <a:ext uri="{FF2B5EF4-FFF2-40B4-BE49-F238E27FC236}">
                <a16:creationId xmlns:a16="http://schemas.microsoft.com/office/drawing/2014/main" id="{BDA42223-2DFE-6EDC-9974-3A6562DAF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528" y="490444"/>
            <a:ext cx="338174" cy="338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2">
            <a:extLst>
              <a:ext uri="{FF2B5EF4-FFF2-40B4-BE49-F238E27FC236}">
                <a16:creationId xmlns:a16="http://schemas.microsoft.com/office/drawing/2014/main" id="{24EE501D-6B2F-D443-84C8-21FF69D54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257" y="6059375"/>
            <a:ext cx="230977" cy="230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Thought Bubble: Cloud 1036">
            <a:extLst>
              <a:ext uri="{FF2B5EF4-FFF2-40B4-BE49-F238E27FC236}">
                <a16:creationId xmlns:a16="http://schemas.microsoft.com/office/drawing/2014/main" id="{04071522-A0AA-08FF-FD52-DBE291D579FE}"/>
              </a:ext>
            </a:extLst>
          </p:cNvPr>
          <p:cNvSpPr/>
          <p:nvPr/>
        </p:nvSpPr>
        <p:spPr>
          <a:xfrm>
            <a:off x="1899053" y="4735175"/>
            <a:ext cx="3386186" cy="1864395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989EF"/>
                </a:solidFill>
              </a:rPr>
              <a:t>Like this way you can reach any slide you want</a:t>
            </a:r>
          </a:p>
        </p:txBody>
      </p:sp>
      <p:pic>
        <p:nvPicPr>
          <p:cNvPr id="1039" name="Picture 4" descr="ClickUp black logo thumbnail transparent PNG - StickPNG">
            <a:hlinkClick r:id="rId3" action="ppaction://hlinksldjump"/>
            <a:extLst>
              <a:ext uri="{FF2B5EF4-FFF2-40B4-BE49-F238E27FC236}">
                <a16:creationId xmlns:a16="http://schemas.microsoft.com/office/drawing/2014/main" id="{7C27035F-9828-2A7B-FE7E-A7C32CFFB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209" y="28645"/>
            <a:ext cx="466406" cy="46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042" descr="Shape&#10;&#10;Description automatically generated with low confidence">
            <a:hlinkClick r:id="rId16" action="ppaction://hlinksldjump"/>
            <a:extLst>
              <a:ext uri="{FF2B5EF4-FFF2-40B4-BE49-F238E27FC236}">
                <a16:creationId xmlns:a16="http://schemas.microsoft.com/office/drawing/2014/main" id="{CB0CD37A-3660-CB37-93C8-320BDD5FB9F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399" y="46152"/>
            <a:ext cx="450054" cy="450054"/>
          </a:xfrm>
          <a:prstGeom prst="rect">
            <a:avLst/>
          </a:prstGeo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42C918C7-5D41-2DCE-20DC-68B335131E9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0167" y="11968"/>
            <a:ext cx="495059" cy="495059"/>
          </a:xfrm>
          <a:prstGeom prst="rect">
            <a:avLst/>
          </a:prstGeom>
        </p:spPr>
      </p:pic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40E32F20-482A-0A7E-5D3D-C4A118C8654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896" y="-541899"/>
            <a:ext cx="2185170" cy="218517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CF2A42E7-8942-DB2E-75AF-0A8DD541137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6" y="-179639"/>
            <a:ext cx="842477" cy="84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42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3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750"/>
                            </p:stCondLst>
                            <p:childTnLst>
                              <p:par>
                                <p:cTn id="11" presetID="3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0"/>
                            </p:stCondLst>
                            <p:childTnLst>
                              <p:par>
                                <p:cTn id="2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0"/>
                            </p:stCondLst>
                            <p:childTnLst>
                              <p:par>
                                <p:cTn id="3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51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10"/>
                            </p:stCondLst>
                            <p:childTnLst>
                              <p:par>
                                <p:cTn id="57" presetID="49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16667E-7 3.7037E-6 L -0.03854 -0.69931 " pathEditMode="relative" rAng="0" ptsTypes="AA">
                                      <p:cBhvr>
                                        <p:cTn id="58" dur="2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27" y="-34977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9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0247 0.0169 L 0.27904 -0.81805 " pathEditMode="relative" rAng="0" ptsTypes="AA">
                                      <p:cBhvr>
                                        <p:cTn id="60" dur="750" fill="hold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28" y="-4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1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2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30"/>
                            </p:stCondLst>
                            <p:childTnLst>
                              <p:par>
                                <p:cTn id="7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530"/>
                            </p:stCondLst>
                            <p:childTnLst>
                              <p:par>
                                <p:cTn id="80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1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4" dur="1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026" grpId="0"/>
      <p:bldGraphic spid="1027" grpId="0">
        <p:bldAsOne/>
      </p:bldGraphic>
      <p:bldP spid="10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8BB5BC-984F-540A-49F7-556B11AFD57F}"/>
              </a:ext>
            </a:extLst>
          </p:cNvPr>
          <p:cNvSpPr/>
          <p:nvPr/>
        </p:nvSpPr>
        <p:spPr>
          <a:xfrm>
            <a:off x="1859607" y="0"/>
            <a:ext cx="7238014" cy="5186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Snip and Round Single Corner Rectangle 9">
            <a:extLst>
              <a:ext uri="{FF2B5EF4-FFF2-40B4-BE49-F238E27FC236}">
                <a16:creationId xmlns:a16="http://schemas.microsoft.com/office/drawing/2014/main" id="{8E7AAA16-5F2D-3400-92B9-0BB223E11C45}"/>
              </a:ext>
            </a:extLst>
          </p:cNvPr>
          <p:cNvSpPr/>
          <p:nvPr/>
        </p:nvSpPr>
        <p:spPr>
          <a:xfrm rot="10800000">
            <a:off x="1" y="540435"/>
            <a:ext cx="1866330" cy="2541100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FF7C857-F8A1-076A-9DDF-18481F43AC32}"/>
              </a:ext>
            </a:extLst>
          </p:cNvPr>
          <p:cNvGrpSpPr/>
          <p:nvPr/>
        </p:nvGrpSpPr>
        <p:grpSpPr>
          <a:xfrm>
            <a:off x="8626764" y="5188"/>
            <a:ext cx="474151" cy="523960"/>
            <a:chOff x="3969873" y="1119089"/>
            <a:chExt cx="474151" cy="5239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AC1F6C7-2F9E-31DD-F046-4E8648CA711D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475C303-FFAD-C8FD-5600-ED536D47BE35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BBA9886-5F19-DC89-85CE-3D1FFBDC7AAB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95C91E4-25EC-3046-0991-26DDE2C75119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C67F09-4B20-168C-A3E2-E8EF62656681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C1B019-6492-08BE-1E93-8BB453B22525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FD631AA-8ABB-50A2-2EC2-CC007F6081CB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947DB8A-6CB3-6471-E6F6-7716AB1DC6FB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00E4F9-F914-16E0-4723-1EE8B2C5DF17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5A3C2B3-AF5F-075A-7D6F-A3C99A6215C1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41F21C3-0A92-2FFE-949C-C5C50CA71F7A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27387B2-B179-ACA6-6B0C-C88DC3627F78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F213688-0DD3-3DF2-4A01-FB5561FBAADE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421444A-BBE8-3267-E81D-5BA30BC8F1B4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2FE7C56-73AE-F22A-2CCA-5417700A998E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81A983F-09A9-A01A-44D3-90F84E769E52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75094F4-9984-9321-82F1-B79E2567B239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5DB68B5-85A0-9A0E-5BAD-152BFA8E4ED2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AA47799-27D5-2B0C-3A23-714E91220C5A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5D3AFB5-4623-68A9-CFC8-E643520968AD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31655D-87F3-D46F-2CDE-CB7118B44FB0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B67ED7A-213F-C3B3-6C92-BF82735EB854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A04C38D-F9ED-DA92-1037-1F77B1E6C36F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9B81F24-3582-358B-46D0-247B9C49A413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5599F47-FDB9-41B7-02DD-D7BD160EA9AB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8C996EB-C787-65AA-307D-D252DDD4EFDC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12D8C88-411C-21EF-4BC4-7B0CDF076C6F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F0A5FD8-C80E-116A-FCEB-152969B099E2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0A4F608-1D29-750F-113F-DDF27495F185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2AC980B-8294-F6BA-2C61-20AE4E8CDA80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57200AA-4C31-7CC3-E860-47D3325577C4}"/>
              </a:ext>
            </a:extLst>
          </p:cNvPr>
          <p:cNvGrpSpPr/>
          <p:nvPr/>
        </p:nvGrpSpPr>
        <p:grpSpPr>
          <a:xfrm>
            <a:off x="1865548" y="-2673"/>
            <a:ext cx="474151" cy="523960"/>
            <a:chOff x="3969873" y="1119089"/>
            <a:chExt cx="474151" cy="52396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F5D9489-AEC3-0DE2-5C1D-EDE969EF6DD4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391F3C0-3A90-F0DA-FDB5-344911B5450A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B767517-DCFA-6E2F-2F45-1C12077C89ED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0B85FAE-2A3B-F31F-CFCD-F4434CD5BCBC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9A14483-D84E-8ADE-C2D0-7CBA8F66B025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AECE6E5-58EC-FE3A-849C-CBF5AD3D3DB9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4C4B192-AEC7-8928-2FAC-190C6EE37BD8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303C983-CCD6-190C-E32B-1929E0A7E52D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91FB8DA-35C6-417C-D648-031FD4AB83EB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726173E-C80B-E5BA-92AE-03D151325D05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BA4F645-8E0D-5E88-3BA4-0335C07877A1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0D3E039-98FC-C823-F793-6A04975DB3B6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7EE5978-6F25-A934-C60F-AD7F5BEDDEE9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D3A3E5D-D332-310E-863A-9D984CB349AE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2E45E2A-99D7-F805-D943-564D46B6730F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8008EE75-EC92-34BA-11C5-28360A130FD2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38378BD-4AD5-8A19-667F-53F51BA7DB7C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D464E72-249E-E2B9-CE68-4BEADA9D03B2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FC82A65-0EF4-BE83-0BF1-095DB3155AE6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19E5F79-B56B-D32F-7832-518BD719F424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92C7725-77DE-DB3C-D13F-E2945286E7ED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F97A089-2A00-4549-D5AF-EB7A39E71F34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A4BCBD7-0ED2-2DA1-5D3F-CE0335EA852E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4299C64-1E9C-2BB2-76C2-03A4FC4C56DC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A5F7194-06DE-B444-60D7-C26B829175FC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17F0A52-9E43-32F5-5BFD-4B1CFB5A8D2E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370B14C-072C-1399-39C2-0752111F3386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23D7D89-9C00-D873-1981-3D5E9C64D93A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4B26185-1518-1A0A-FF05-BDE665CEE6AE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CA971AA-F192-F8DB-0854-F7D0A0085C2E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37129000-7D37-04FB-86DE-8297BB932372}"/>
              </a:ext>
            </a:extLst>
          </p:cNvPr>
          <p:cNvSpPr/>
          <p:nvPr/>
        </p:nvSpPr>
        <p:spPr>
          <a:xfrm>
            <a:off x="2336404" y="11353"/>
            <a:ext cx="6290360" cy="506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hlinkClick r:id="rId2" action="ppaction://hlinksldjump"/>
            <a:extLst>
              <a:ext uri="{FF2B5EF4-FFF2-40B4-BE49-F238E27FC236}">
                <a16:creationId xmlns:a16="http://schemas.microsoft.com/office/drawing/2014/main" id="{C37E2EE1-D645-95CF-A210-47CF19959522}"/>
              </a:ext>
            </a:extLst>
          </p:cNvPr>
          <p:cNvSpPr/>
          <p:nvPr/>
        </p:nvSpPr>
        <p:spPr>
          <a:xfrm>
            <a:off x="7075062" y="20178"/>
            <a:ext cx="1554480" cy="4984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C6BD730-8682-73DC-E961-71FFEFC85C0E}"/>
              </a:ext>
            </a:extLst>
          </p:cNvPr>
          <p:cNvSpPr/>
          <p:nvPr/>
        </p:nvSpPr>
        <p:spPr>
          <a:xfrm>
            <a:off x="2336404" y="-5102"/>
            <a:ext cx="1659405" cy="1010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73" name="Picture 4">
            <a:extLst>
              <a:ext uri="{FF2B5EF4-FFF2-40B4-BE49-F238E27FC236}">
                <a16:creationId xmlns:a16="http://schemas.microsoft.com/office/drawing/2014/main" id="{2E597BFA-9954-E2D3-1418-DEEF994E5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491" y="428215"/>
            <a:ext cx="495120" cy="49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10450FD-F43B-0C86-6CDD-5E1BCE4D6832}"/>
              </a:ext>
            </a:extLst>
          </p:cNvPr>
          <p:cNvSpPr txBox="1"/>
          <p:nvPr/>
        </p:nvSpPr>
        <p:spPr>
          <a:xfrm>
            <a:off x="2840716" y="78417"/>
            <a:ext cx="11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UML</a:t>
            </a:r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3AE52CE-B4B5-CF9A-A685-A4C4D1C41B62}"/>
              </a:ext>
            </a:extLst>
          </p:cNvPr>
          <p:cNvSpPr/>
          <p:nvPr/>
        </p:nvSpPr>
        <p:spPr>
          <a:xfrm>
            <a:off x="-27555" y="923335"/>
            <a:ext cx="1935106" cy="626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17AEF1"/>
                </a:solidFill>
              </a:rPr>
              <a:t>UseCase</a:t>
            </a:r>
            <a:r>
              <a:rPr lang="en-US" dirty="0">
                <a:solidFill>
                  <a:srgbClr val="17AEF1"/>
                </a:solidFill>
              </a:rPr>
              <a:t> Diagram</a:t>
            </a:r>
          </a:p>
        </p:txBody>
      </p:sp>
      <p:sp>
        <p:nvSpPr>
          <p:cNvPr id="78" name="Rectangle 77">
            <a:hlinkClick r:id="rId4" action="ppaction://hlinksldjump" tooltip="Reaches Activity Diagram"/>
            <a:extLst>
              <a:ext uri="{FF2B5EF4-FFF2-40B4-BE49-F238E27FC236}">
                <a16:creationId xmlns:a16="http://schemas.microsoft.com/office/drawing/2014/main" id="{C22FA2D4-6259-94C7-9DE6-1C9BCEA1C06E}"/>
              </a:ext>
            </a:extLst>
          </p:cNvPr>
          <p:cNvSpPr/>
          <p:nvPr/>
        </p:nvSpPr>
        <p:spPr>
          <a:xfrm>
            <a:off x="2925" y="1553042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Sequence Diagram 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0A73367-0D98-335B-0F86-ED1385F45D76}"/>
              </a:ext>
            </a:extLst>
          </p:cNvPr>
          <p:cNvGrpSpPr/>
          <p:nvPr/>
        </p:nvGrpSpPr>
        <p:grpSpPr>
          <a:xfrm>
            <a:off x="3366153" y="2059421"/>
            <a:ext cx="5903360" cy="1075616"/>
            <a:chOff x="2526934" y="1508311"/>
            <a:chExt cx="5903360" cy="1075616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0482B48B-85E6-AF87-FA83-40B80FF0FD66}"/>
                </a:ext>
              </a:extLst>
            </p:cNvPr>
            <p:cNvSpPr txBox="1"/>
            <p:nvPr/>
          </p:nvSpPr>
          <p:spPr>
            <a:xfrm>
              <a:off x="2526934" y="1508311"/>
              <a:ext cx="590336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rgbClr val="1989EF"/>
                  </a:solidFill>
                </a:rPr>
                <a:t>UseCase</a:t>
              </a:r>
              <a:r>
                <a:rPr lang="en-US" sz="2000" b="1" dirty="0">
                  <a:solidFill>
                    <a:srgbClr val="1989EF"/>
                  </a:solidFill>
                </a:rPr>
                <a:t> Diagram:</a:t>
              </a:r>
            </a:p>
            <a:p>
              <a:r>
                <a:rPr lang="en-US" sz="2000" b="1" dirty="0">
                  <a:solidFill>
                    <a:srgbClr val="1989EF"/>
                  </a:solidFill>
                </a:rPr>
                <a:t> </a:t>
              </a:r>
              <a:endParaRPr lang="en-US" dirty="0">
                <a:solidFill>
                  <a:srgbClr val="1989EF"/>
                </a:solidFill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A690A3E3-9A63-DAC2-6C51-D01FD9F3E9DB}"/>
                </a:ext>
              </a:extLst>
            </p:cNvPr>
            <p:cNvSpPr txBox="1"/>
            <p:nvPr/>
          </p:nvSpPr>
          <p:spPr>
            <a:xfrm>
              <a:off x="3995809" y="1937596"/>
              <a:ext cx="413502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1989EF"/>
                  </a:solidFill>
                </a:rPr>
                <a:t>is in </a:t>
              </a:r>
              <a:r>
                <a:rPr lang="en-US" dirty="0" err="1">
                  <a:solidFill>
                    <a:srgbClr val="1989EF"/>
                  </a:solidFill>
                </a:rPr>
                <a:t>uml</a:t>
              </a:r>
              <a:r>
                <a:rPr lang="en-US" dirty="0">
                  <a:solidFill>
                    <a:srgbClr val="1989EF"/>
                  </a:solidFill>
                </a:rPr>
                <a:t> </a:t>
              </a:r>
              <a:r>
                <a:rPr lang="en-US" dirty="0" err="1">
                  <a:solidFill>
                    <a:srgbClr val="1989EF"/>
                  </a:solidFill>
                </a:rPr>
                <a:t>alogorithim</a:t>
              </a:r>
              <a:r>
                <a:rPr lang="en-US" dirty="0">
                  <a:solidFill>
                    <a:srgbClr val="1989EF"/>
                  </a:solidFill>
                </a:rPr>
                <a:t> that represent what the actor can do</a:t>
              </a:r>
              <a:endParaRPr lang="en-US" dirty="0"/>
            </a:p>
          </p:txBody>
        </p:sp>
      </p:grpSp>
      <p:sp>
        <p:nvSpPr>
          <p:cNvPr id="89" name="Rectangle 88">
            <a:hlinkClick r:id="rId5" action="ppaction://hlinksldjump"/>
            <a:extLst>
              <a:ext uri="{FF2B5EF4-FFF2-40B4-BE49-F238E27FC236}">
                <a16:creationId xmlns:a16="http://schemas.microsoft.com/office/drawing/2014/main" id="{F8F5D1A4-2A65-4B07-FA8A-FFE9E149F497}"/>
              </a:ext>
            </a:extLst>
          </p:cNvPr>
          <p:cNvSpPr/>
          <p:nvPr/>
        </p:nvSpPr>
        <p:spPr>
          <a:xfrm>
            <a:off x="5540593" y="20639"/>
            <a:ext cx="1554480" cy="4984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hlinkClick r:id="rId6" action="ppaction://hlinksldjump"/>
            <a:extLst>
              <a:ext uri="{FF2B5EF4-FFF2-40B4-BE49-F238E27FC236}">
                <a16:creationId xmlns:a16="http://schemas.microsoft.com/office/drawing/2014/main" id="{BF661469-FED0-740C-F607-E31C0CC56FEA}"/>
              </a:ext>
            </a:extLst>
          </p:cNvPr>
          <p:cNvSpPr/>
          <p:nvPr/>
        </p:nvSpPr>
        <p:spPr>
          <a:xfrm>
            <a:off x="3995809" y="11968"/>
            <a:ext cx="1554480" cy="4984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1" name="Picture 4" descr="ClickUp black logo thumbnail transparent PNG - StickPNG">
            <a:hlinkClick r:id="rId5" action="ppaction://hlinksldjump"/>
            <a:extLst>
              <a:ext uri="{FF2B5EF4-FFF2-40B4-BE49-F238E27FC236}">
                <a16:creationId xmlns:a16="http://schemas.microsoft.com/office/drawing/2014/main" id="{3B5756AA-BEDE-5B42-BCED-6D94087B3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209" y="28645"/>
            <a:ext cx="466406" cy="46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91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FED9F6E2-8202-8AF2-857B-CE599E3B21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399" y="46152"/>
            <a:ext cx="450054" cy="450054"/>
          </a:xfrm>
          <a:prstGeom prst="rect">
            <a:avLst/>
          </a:prstGeom>
        </p:spPr>
      </p:pic>
      <p:pic>
        <p:nvPicPr>
          <p:cNvPr id="68" name="Picture 67" descr="Shape&#10;&#10;Description automatically generated with low confidence">
            <a:extLst>
              <a:ext uri="{FF2B5EF4-FFF2-40B4-BE49-F238E27FC236}">
                <a16:creationId xmlns:a16="http://schemas.microsoft.com/office/drawing/2014/main" id="{20CF2303-B278-46EC-81FD-357DCD1AB9A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0167" y="11968"/>
            <a:ext cx="495059" cy="495059"/>
          </a:xfrm>
          <a:prstGeom prst="rect">
            <a:avLst/>
          </a:prstGeom>
        </p:spPr>
      </p:pic>
      <p:pic>
        <p:nvPicPr>
          <p:cNvPr id="69" name="Picture 68" descr="Logo, company name&#10;&#10;Description automatically generated">
            <a:extLst>
              <a:ext uri="{FF2B5EF4-FFF2-40B4-BE49-F238E27FC236}">
                <a16:creationId xmlns:a16="http://schemas.microsoft.com/office/drawing/2014/main" id="{A82FAFFC-6545-A91A-D3DB-1B910C2B6E6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896" y="-541899"/>
            <a:ext cx="2185170" cy="2185170"/>
          </a:xfrm>
          <a:prstGeom prst="rect">
            <a:avLst/>
          </a:prstGeom>
        </p:spPr>
      </p:pic>
      <p:sp>
        <p:nvSpPr>
          <p:cNvPr id="71" name="Rectangle 70">
            <a:hlinkClick r:id="rId12" action="ppaction://hlinksldjump" tooltip="Reaches Activity Diagram"/>
            <a:extLst>
              <a:ext uri="{FF2B5EF4-FFF2-40B4-BE49-F238E27FC236}">
                <a16:creationId xmlns:a16="http://schemas.microsoft.com/office/drawing/2014/main" id="{6D39C2F6-CA38-0761-A137-2307B114F71F}"/>
              </a:ext>
            </a:extLst>
          </p:cNvPr>
          <p:cNvSpPr/>
          <p:nvPr/>
        </p:nvSpPr>
        <p:spPr>
          <a:xfrm>
            <a:off x="804" y="557313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DEFINITION</a:t>
            </a:r>
          </a:p>
        </p:txBody>
      </p:sp>
      <p:pic>
        <p:nvPicPr>
          <p:cNvPr id="77" name="Picture 76" descr="Icon&#10;&#10;Description automatically generated">
            <a:extLst>
              <a:ext uri="{FF2B5EF4-FFF2-40B4-BE49-F238E27FC236}">
                <a16:creationId xmlns:a16="http://schemas.microsoft.com/office/drawing/2014/main" id="{BC3FC3DE-FB36-923F-AEA1-ECA84C6D781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6" y="-179639"/>
            <a:ext cx="842477" cy="842477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31AFAF08-594F-A7B0-0DB7-5E57ADFFC169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5253" t="19540" r="65750" b="43039"/>
          <a:stretch/>
        </p:blipFill>
        <p:spPr>
          <a:xfrm>
            <a:off x="2590489" y="1442945"/>
            <a:ext cx="7269083" cy="470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29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7F053B-23C1-0747-1647-08BD10FB7755}"/>
              </a:ext>
            </a:extLst>
          </p:cNvPr>
          <p:cNvSpPr/>
          <p:nvPr/>
        </p:nvSpPr>
        <p:spPr>
          <a:xfrm>
            <a:off x="1859607" y="0"/>
            <a:ext cx="7238014" cy="5186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Snip and Round Single Corner Rectangle 9">
            <a:extLst>
              <a:ext uri="{FF2B5EF4-FFF2-40B4-BE49-F238E27FC236}">
                <a16:creationId xmlns:a16="http://schemas.microsoft.com/office/drawing/2014/main" id="{F27AC55B-DAF7-2E8B-4CC9-8EE31B2ED06A}"/>
              </a:ext>
            </a:extLst>
          </p:cNvPr>
          <p:cNvSpPr/>
          <p:nvPr/>
        </p:nvSpPr>
        <p:spPr>
          <a:xfrm rot="10800000">
            <a:off x="1" y="540435"/>
            <a:ext cx="1866330" cy="2541100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AFC96D-1AD4-25AA-1ABB-2778E09FFF26}"/>
              </a:ext>
            </a:extLst>
          </p:cNvPr>
          <p:cNvGrpSpPr/>
          <p:nvPr/>
        </p:nvGrpSpPr>
        <p:grpSpPr>
          <a:xfrm>
            <a:off x="8626764" y="5188"/>
            <a:ext cx="474151" cy="523960"/>
            <a:chOff x="3969873" y="1119089"/>
            <a:chExt cx="474151" cy="5239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1CB4B1F-3C8D-1CBF-3BB5-68C3E2A89AC5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7D01A89-C203-03B9-7632-C709C8B93CBF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384394-980C-00A8-D88D-EE5998F2E701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A137B3-D462-95DF-F5F4-EE508A8621C1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3B6E95A-3A5B-0027-1F93-3127CDD5005E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F2518CF-7126-B75B-DBB5-5D100967C989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9FD946F-964D-BE88-2D3E-221BADC625E9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B36EA65-A43A-C894-1254-CED4232FB3A8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016CA6-7361-77DD-6506-EF1DAAE72076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976C6F2-CB01-C653-2148-D9838B584E94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BA5ADCA-DBF4-08D3-17D9-CB3D1BCD9F25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C06915-95BB-169D-3608-4EC2DF13FA6F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A2F572B-3438-D19C-A4F6-D88DB6334A15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304454-D288-5D53-5664-951FD3DC2991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30C1034-8992-D046-28CC-A93659262FF4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CB1F345-DF5E-8E08-FCF4-B8E18F17BF61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11C489E-BC9B-F64B-2D12-C4F52F8C5191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C35A5AA-568D-2618-0077-9383AF961EE1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071DDB-2657-173A-D270-7C1ADEA5BB51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9C657AD-8943-5C96-86FB-E637A4ADEF70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03DBDBD-F4AC-75B5-2E9A-DC156058D559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AD685CF-F0FA-6FD6-9D0B-C27767F532FE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5F98613-F244-6D27-C792-6CE69439E86D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36078DF-8D3E-B567-9D64-D310A6155587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561E4DE-DB1A-70B0-E841-F8E32929D29B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D303184-AE7A-241A-FE9B-3B4ACC08CEF2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460269-10CB-BF24-D436-EA7A86E9C57D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4C76ED7-F190-DB54-6D59-630DC7044189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8D1F079-F51C-36A4-2E1F-78FD1189AAD0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E7429D3-8161-FF44-9FEC-94FAA0CD80A4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4B50348-25E7-0635-82F2-D7E086A5CF71}"/>
              </a:ext>
            </a:extLst>
          </p:cNvPr>
          <p:cNvGrpSpPr/>
          <p:nvPr/>
        </p:nvGrpSpPr>
        <p:grpSpPr>
          <a:xfrm>
            <a:off x="1865548" y="-2673"/>
            <a:ext cx="474151" cy="523960"/>
            <a:chOff x="3969873" y="1119089"/>
            <a:chExt cx="474151" cy="52396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B85CDAB-E0F9-0214-9CA2-B717CA9CBD4C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C077660-E981-5A47-8284-F4B8E995E9D2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28AC110-0F98-C555-948B-E84DAE4D56B7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A24C390-A57C-428B-163A-4C0EA7540757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CC35C0A-8DAA-7068-78CF-395600D54C70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EE93076-B000-8D98-A445-68400923E39F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AD5EAD2-6396-53BD-6DD3-CC80A2000F16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EBC8FF1-5EFA-C9F0-356C-9A0556A1AFB1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7A06098-8373-084E-1B7F-753ABBF1DFA0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7A27CE2-8AAB-B319-7DE5-2FA684322FAB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0F8799D-DDE6-D464-868E-1CAC7C44CED1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4F996AE-92D3-5459-9EC8-CF3CFB569F62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58AA86E-DAB8-F003-154B-97D56A1EC86B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425F5F6-EAF9-4173-6333-9B73095834B1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6B2E4AB3-9784-7ECA-D600-0483E9ACCF92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F9704EA-3F01-354A-2DFB-B0E96BB569F9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A38FDC7-F856-E76F-6CA2-A6DCA10938AA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2A55C54-EE03-904E-13CD-6DE2CB4C161F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F9E1264-531D-9062-BA7D-BBC12E1D0AA1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11E5244-9DC8-2934-E9A8-508C544FEC74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DB37878-DB50-72BF-BC00-89C3F07456ED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956CA16-9D33-048C-E513-DB5D54DBA9E5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01728A9-F7DF-DF65-C299-C5058BA0ACD7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5B02A12-51C6-09C5-37FD-BD43C79A193E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A7A5EDF-4605-4E8D-21FB-17FC865D2F4D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7533974-6D6A-8526-90D2-BE525F442B65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568525E-1543-352C-DE29-BA1A63F43438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BF6054A-C28F-8388-ED0A-78D89C4A0AAF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7DD73D0-151A-D1BB-761A-716592834160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67C6156-812A-291A-8366-7167998A394D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058D3DCD-6AA6-DE18-88F0-68C24890AD8A}"/>
              </a:ext>
            </a:extLst>
          </p:cNvPr>
          <p:cNvSpPr/>
          <p:nvPr/>
        </p:nvSpPr>
        <p:spPr>
          <a:xfrm>
            <a:off x="2336404" y="11353"/>
            <a:ext cx="6290360" cy="506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hlinkClick r:id="rId2" action="ppaction://hlinksldjump"/>
            <a:extLst>
              <a:ext uri="{FF2B5EF4-FFF2-40B4-BE49-F238E27FC236}">
                <a16:creationId xmlns:a16="http://schemas.microsoft.com/office/drawing/2014/main" id="{B070712D-0A79-7405-E267-64C48FD3C43A}"/>
              </a:ext>
            </a:extLst>
          </p:cNvPr>
          <p:cNvSpPr/>
          <p:nvPr/>
        </p:nvSpPr>
        <p:spPr>
          <a:xfrm>
            <a:off x="7075062" y="20178"/>
            <a:ext cx="1554480" cy="4984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819AA6C-9682-D84D-7F34-D650ECEA94CE}"/>
              </a:ext>
            </a:extLst>
          </p:cNvPr>
          <p:cNvSpPr/>
          <p:nvPr/>
        </p:nvSpPr>
        <p:spPr>
          <a:xfrm>
            <a:off x="2336404" y="-5102"/>
            <a:ext cx="1659405" cy="1010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70" name="Picture 4">
            <a:extLst>
              <a:ext uri="{FF2B5EF4-FFF2-40B4-BE49-F238E27FC236}">
                <a16:creationId xmlns:a16="http://schemas.microsoft.com/office/drawing/2014/main" id="{D57556B5-BDC0-0F5F-5FBC-15CE74B6D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491" y="428215"/>
            <a:ext cx="495120" cy="49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78BE77B3-51BA-FE55-862F-A728BD63B2F6}"/>
              </a:ext>
            </a:extLst>
          </p:cNvPr>
          <p:cNvSpPr txBox="1"/>
          <p:nvPr/>
        </p:nvSpPr>
        <p:spPr>
          <a:xfrm>
            <a:off x="2840716" y="78417"/>
            <a:ext cx="11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UML</a:t>
            </a:r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5680420-E1EA-0807-773D-A0CC90D0D43B}"/>
              </a:ext>
            </a:extLst>
          </p:cNvPr>
          <p:cNvSpPr/>
          <p:nvPr/>
        </p:nvSpPr>
        <p:spPr>
          <a:xfrm>
            <a:off x="-140236" y="1318630"/>
            <a:ext cx="2051504" cy="626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17AEF1"/>
                </a:solidFill>
              </a:rPr>
              <a:t>Sequence  diagram</a:t>
            </a:r>
          </a:p>
        </p:txBody>
      </p:sp>
      <p:sp>
        <p:nvSpPr>
          <p:cNvPr id="74" name="Rectangle 73">
            <a:hlinkClick r:id="rId4" action="ppaction://hlinksldjump" tooltip="Reaches UseCase Diagram"/>
            <a:extLst>
              <a:ext uri="{FF2B5EF4-FFF2-40B4-BE49-F238E27FC236}">
                <a16:creationId xmlns:a16="http://schemas.microsoft.com/office/drawing/2014/main" id="{9919E9D3-043B-9289-4B50-06919689D3A8}"/>
              </a:ext>
            </a:extLst>
          </p:cNvPr>
          <p:cNvSpPr/>
          <p:nvPr/>
        </p:nvSpPr>
        <p:spPr>
          <a:xfrm>
            <a:off x="1452" y="938488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UseCase</a:t>
            </a:r>
            <a:r>
              <a:rPr lang="en-US" dirty="0"/>
              <a:t> Diagram </a:t>
            </a:r>
          </a:p>
        </p:txBody>
      </p:sp>
      <p:sp>
        <p:nvSpPr>
          <p:cNvPr id="79" name="Rectangle 78">
            <a:hlinkClick r:id="rId5" action="ppaction://hlinksldjump"/>
            <a:extLst>
              <a:ext uri="{FF2B5EF4-FFF2-40B4-BE49-F238E27FC236}">
                <a16:creationId xmlns:a16="http://schemas.microsoft.com/office/drawing/2014/main" id="{F5700C1A-50FE-D606-F92F-23E564E38B74}"/>
              </a:ext>
            </a:extLst>
          </p:cNvPr>
          <p:cNvSpPr/>
          <p:nvPr/>
        </p:nvSpPr>
        <p:spPr>
          <a:xfrm>
            <a:off x="5540593" y="20639"/>
            <a:ext cx="1554480" cy="4984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hlinkClick r:id="rId6" action="ppaction://hlinksldjump"/>
            <a:extLst>
              <a:ext uri="{FF2B5EF4-FFF2-40B4-BE49-F238E27FC236}">
                <a16:creationId xmlns:a16="http://schemas.microsoft.com/office/drawing/2014/main" id="{59E0FE88-6071-04AA-054C-4AD563959E38}"/>
              </a:ext>
            </a:extLst>
          </p:cNvPr>
          <p:cNvSpPr/>
          <p:nvPr/>
        </p:nvSpPr>
        <p:spPr>
          <a:xfrm>
            <a:off x="3995809" y="11968"/>
            <a:ext cx="1554480" cy="4984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1" name="Picture 4" descr="ClickUp black logo thumbnail transparent PNG - StickPNG">
            <a:hlinkClick r:id="rId5" action="ppaction://hlinksldjump"/>
            <a:extLst>
              <a:ext uri="{FF2B5EF4-FFF2-40B4-BE49-F238E27FC236}">
                <a16:creationId xmlns:a16="http://schemas.microsoft.com/office/drawing/2014/main" id="{2BF2B294-F756-C2B8-0795-13D795C7B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209" y="28645"/>
            <a:ext cx="466406" cy="46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81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6D96B96E-7571-3E65-E274-A0BA7209D63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399" y="46152"/>
            <a:ext cx="450054" cy="450054"/>
          </a:xfrm>
          <a:prstGeom prst="rect">
            <a:avLst/>
          </a:prstGeom>
        </p:spPr>
      </p:pic>
      <p:pic>
        <p:nvPicPr>
          <p:cNvPr id="78" name="Picture 77" descr="Shape&#10;&#10;Description automatically generated with low confidence">
            <a:extLst>
              <a:ext uri="{FF2B5EF4-FFF2-40B4-BE49-F238E27FC236}">
                <a16:creationId xmlns:a16="http://schemas.microsoft.com/office/drawing/2014/main" id="{CC388CA5-04FF-7C1E-8E38-731A0EE8C12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0167" y="11968"/>
            <a:ext cx="495059" cy="495059"/>
          </a:xfrm>
          <a:prstGeom prst="rect">
            <a:avLst/>
          </a:prstGeom>
        </p:spPr>
      </p:pic>
      <p:pic>
        <p:nvPicPr>
          <p:cNvPr id="84" name="Picture 83" descr="Logo, company name&#10;&#10;Description automatically generated">
            <a:extLst>
              <a:ext uri="{FF2B5EF4-FFF2-40B4-BE49-F238E27FC236}">
                <a16:creationId xmlns:a16="http://schemas.microsoft.com/office/drawing/2014/main" id="{B5B7D254-F8BE-1234-E9AC-E37836EDE1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896" y="-541899"/>
            <a:ext cx="2185170" cy="2185170"/>
          </a:xfrm>
          <a:prstGeom prst="rect">
            <a:avLst/>
          </a:prstGeom>
        </p:spPr>
      </p:pic>
      <p:sp>
        <p:nvSpPr>
          <p:cNvPr id="86" name="Rectangle 85">
            <a:hlinkClick r:id="rId12" action="ppaction://hlinksldjump" tooltip="Reaches Activity Diagram"/>
            <a:extLst>
              <a:ext uri="{FF2B5EF4-FFF2-40B4-BE49-F238E27FC236}">
                <a16:creationId xmlns:a16="http://schemas.microsoft.com/office/drawing/2014/main" id="{F66F4385-3D96-35EC-1C26-90CCE46A874F}"/>
              </a:ext>
            </a:extLst>
          </p:cNvPr>
          <p:cNvSpPr/>
          <p:nvPr/>
        </p:nvSpPr>
        <p:spPr>
          <a:xfrm>
            <a:off x="-6816" y="557313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DEFINITION</a:t>
            </a:r>
          </a:p>
        </p:txBody>
      </p:sp>
      <p:pic>
        <p:nvPicPr>
          <p:cNvPr id="87" name="Picture 86" descr="Icon&#10;&#10;Description automatically generated">
            <a:extLst>
              <a:ext uri="{FF2B5EF4-FFF2-40B4-BE49-F238E27FC236}">
                <a16:creationId xmlns:a16="http://schemas.microsoft.com/office/drawing/2014/main" id="{6E2AB529-7951-C030-0AE0-737D1EB2994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6" y="-179639"/>
            <a:ext cx="842477" cy="842477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16346AD0-3D08-EBB3-5BB6-556E4DAAB064}"/>
              </a:ext>
            </a:extLst>
          </p:cNvPr>
          <p:cNvPicPr/>
          <p:nvPr/>
        </p:nvPicPr>
        <p:blipFill>
          <a:blip r:embed="rId14"/>
          <a:stretch>
            <a:fillRect/>
          </a:stretch>
        </p:blipFill>
        <p:spPr>
          <a:xfrm>
            <a:off x="2632937" y="1164086"/>
            <a:ext cx="7104821" cy="517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130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D580244A-34B7-538C-7CB1-0E13D756276D}"/>
              </a:ext>
            </a:extLst>
          </p:cNvPr>
          <p:cNvSpPr/>
          <p:nvPr/>
        </p:nvSpPr>
        <p:spPr>
          <a:xfrm>
            <a:off x="1859607" y="0"/>
            <a:ext cx="7238014" cy="5186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84D8A6B-C485-D86B-24DD-8400E1753407}"/>
              </a:ext>
            </a:extLst>
          </p:cNvPr>
          <p:cNvGrpSpPr/>
          <p:nvPr/>
        </p:nvGrpSpPr>
        <p:grpSpPr>
          <a:xfrm>
            <a:off x="8626764" y="5188"/>
            <a:ext cx="474151" cy="523960"/>
            <a:chOff x="3969873" y="1119089"/>
            <a:chExt cx="474151" cy="5239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BAD95EEE-5BCA-3DD5-C4E1-251D5363DCF0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3C191D7-A4BC-FEE2-2E6A-20C334B4A2AC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AA55770-C1AF-6D37-F025-E15828A67152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F1B04B6F-449E-90B4-9558-552690809B5A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10FD1DA-7846-FEF6-28DF-604E65567292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5C493E2-5FF2-1B98-791D-B840EED5EF69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D259C56-2969-1B4F-2C5F-FBA065803A78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A6BF011-31F0-CECA-441A-643EB654377D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548C006-8E7D-9FED-74DC-17ACB57570C7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FDED79C-B2A0-7AA2-0B33-F2920E12D227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AC3546AC-9092-3982-C9FD-D382881F014E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60E6EB0B-BEE1-ACF6-764B-2D328C95AF36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7F7F6CB4-B79E-2C47-E1AB-68673B0F316B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F46AD87-F347-6471-7FF0-2A7ED15AAA14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7DDBDAE6-DC18-61C8-5183-32715EA5B9EE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8D8AB1D7-392B-A11D-F26F-C8AA24E0E41A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B84D34EE-160B-E9DA-DD46-8E5C1F3C8367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F14F6C6-350C-32DA-25CE-36757364BC01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4F4944BE-7020-1CEE-224F-C757FA79205E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9EF8ED71-5B2E-9454-8D8C-E52AC8AC41A2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F525B19-CBDE-2CA3-9AE5-98027C671DDD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4DC860D0-03F3-CECE-A3FE-53B52F5F47BF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10ED906-FEFE-ADFE-7751-A279A781BEB6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15EACF2F-0245-FA79-0D69-8E9955771B05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5AC22DD-6D29-64DD-0AD7-B1205D49AB8C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E029786-E65B-FB1F-A6B2-F001A65C7014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CE125D0-81FE-CDDF-2A31-87037E788CB4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C45707FD-D72F-38C8-0AE3-93EDACA1AEFC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6606E73-3EC9-1F79-0D68-E322F514BF90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8534CC5-6CAF-C6BA-FD41-1A5F3F0C537C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04BB890F-0673-2840-1AB7-A3ACE9084FF1}"/>
              </a:ext>
            </a:extLst>
          </p:cNvPr>
          <p:cNvGrpSpPr/>
          <p:nvPr/>
        </p:nvGrpSpPr>
        <p:grpSpPr>
          <a:xfrm>
            <a:off x="1865548" y="-2673"/>
            <a:ext cx="474151" cy="523960"/>
            <a:chOff x="3969873" y="1119089"/>
            <a:chExt cx="474151" cy="52396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7594611F-83EB-5B7D-7A05-DCC4D74E9C70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86F2ECD9-7C5E-462D-6467-9699026BE07E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A13B5916-BB62-0C90-3DB3-836A130B8A6F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CA0A01DA-EC17-10B4-4322-C4A354EC13D9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51BB3E4D-E556-5001-17C3-E8F1F5AE9F02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69F495EE-1DA0-190F-1E98-D64E73B6BC32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298FA011-BA07-6D15-0F34-01AF41158799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2CDF4498-35E8-ABA8-0D61-985F30F6000F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600D67BE-C0FC-569D-C775-B80DBBF260E9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C4C8BB45-1368-8CC7-257A-919D1472013E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D45964C6-1D12-D109-775E-880D3AF74325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2DFF0E5A-B774-FE3B-0BA9-01866B3BDF3D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552333C8-A6A4-C5F5-BFF6-36DAC8B7E2B2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59C7098D-7BB1-340B-7C36-3FAA890EF640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1B2E1A8-17C8-E20E-689D-33914F04603E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03245E12-ECF8-617A-8A10-A87CF3210B81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B1A39C52-8583-D08C-FBE0-F6F396763B3C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3FAE2AC3-FF0D-AAF0-7216-7949E1427B1C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679487CB-146A-2F3E-E191-6F0008124993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74BDC11C-CD42-9D7C-85BF-2CB76246C9D1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75F5D48E-BAFA-2E98-F940-2ED4DFD8252A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E87783A4-5578-9DC3-F7B0-5995AC5DD316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15A627F2-0F76-1B14-9B28-4C0F258084FF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3BBFC71B-13A9-A8CE-D097-8655EF110D68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3BE4322B-4C25-5D26-9D2F-1840CE33DB91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29A252E4-9BC1-FD43-26C8-6B9B151BEE33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E86C8242-D3DE-DA64-B14B-0625CD4BFF21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57F5A882-4CEC-0BC4-19F7-9ED5B1180A42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EB0F0AD1-09E0-5629-1A57-A858B94B2136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134095C-0095-93F8-2C30-6B14E9AFB483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4" name="Rectangle 143">
            <a:extLst>
              <a:ext uri="{FF2B5EF4-FFF2-40B4-BE49-F238E27FC236}">
                <a16:creationId xmlns:a16="http://schemas.microsoft.com/office/drawing/2014/main" id="{62C2530F-4229-3700-44CF-350BE3351354}"/>
              </a:ext>
            </a:extLst>
          </p:cNvPr>
          <p:cNvSpPr/>
          <p:nvPr/>
        </p:nvSpPr>
        <p:spPr>
          <a:xfrm>
            <a:off x="2336404" y="11353"/>
            <a:ext cx="6290360" cy="506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hlinkClick r:id="rId2" action="ppaction://hlinksldjump"/>
            <a:extLst>
              <a:ext uri="{FF2B5EF4-FFF2-40B4-BE49-F238E27FC236}">
                <a16:creationId xmlns:a16="http://schemas.microsoft.com/office/drawing/2014/main" id="{E7A40E70-F416-7652-8758-9760755C9403}"/>
              </a:ext>
            </a:extLst>
          </p:cNvPr>
          <p:cNvSpPr/>
          <p:nvPr/>
        </p:nvSpPr>
        <p:spPr>
          <a:xfrm>
            <a:off x="7075062" y="20178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>
            <a:hlinkClick r:id="rId3" action="ppaction://hlinksldjump"/>
            <a:extLst>
              <a:ext uri="{FF2B5EF4-FFF2-40B4-BE49-F238E27FC236}">
                <a16:creationId xmlns:a16="http://schemas.microsoft.com/office/drawing/2014/main" id="{269A58D4-A58A-31D5-F260-9528BAC99F8B}"/>
              </a:ext>
            </a:extLst>
          </p:cNvPr>
          <p:cNvSpPr/>
          <p:nvPr/>
        </p:nvSpPr>
        <p:spPr>
          <a:xfrm>
            <a:off x="2340978" y="27143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D8DDD1DE-679B-0436-8CA9-9079C5312301}"/>
              </a:ext>
            </a:extLst>
          </p:cNvPr>
          <p:cNvSpPr/>
          <p:nvPr/>
        </p:nvSpPr>
        <p:spPr>
          <a:xfrm>
            <a:off x="3869200" y="20178"/>
            <a:ext cx="1659405" cy="1010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4FB48420-CB89-3A5A-3BC0-519A3222E33F}"/>
              </a:ext>
            </a:extLst>
          </p:cNvPr>
          <p:cNvSpPr txBox="1"/>
          <p:nvPr/>
        </p:nvSpPr>
        <p:spPr>
          <a:xfrm>
            <a:off x="4235672" y="9830"/>
            <a:ext cx="11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ClickUp</a:t>
            </a:r>
            <a:endParaRPr lang="en-US" dirty="0"/>
          </a:p>
        </p:txBody>
      </p:sp>
      <p:pic>
        <p:nvPicPr>
          <p:cNvPr id="154" name="Picture 2" descr="Clickup Symbol Logo PNG Vector (SVG) Free Download">
            <a:extLst>
              <a:ext uri="{FF2B5EF4-FFF2-40B4-BE49-F238E27FC236}">
                <a16:creationId xmlns:a16="http://schemas.microsoft.com/office/drawing/2014/main" id="{D9F1183F-E78D-F505-FF79-DB9B7E5C3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750" y="340927"/>
            <a:ext cx="520303" cy="62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5" name="Rectangle 154">
            <a:hlinkClick r:id="rId5" action="ppaction://hlinksldjump"/>
            <a:extLst>
              <a:ext uri="{FF2B5EF4-FFF2-40B4-BE49-F238E27FC236}">
                <a16:creationId xmlns:a16="http://schemas.microsoft.com/office/drawing/2014/main" id="{C8D04DD2-83DF-0005-465C-367BA2D6C3C2}"/>
              </a:ext>
            </a:extLst>
          </p:cNvPr>
          <p:cNvSpPr/>
          <p:nvPr/>
        </p:nvSpPr>
        <p:spPr>
          <a:xfrm>
            <a:off x="5540593" y="20639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6" name="Picture 155" descr="Shape&#10;&#10;Description automatically generated with low confidence">
            <a:hlinkClick r:id="rId6" action="ppaction://hlinksldjump"/>
            <a:extLst>
              <a:ext uri="{FF2B5EF4-FFF2-40B4-BE49-F238E27FC236}">
                <a16:creationId xmlns:a16="http://schemas.microsoft.com/office/drawing/2014/main" id="{A323E3B6-7823-4B55-CB70-99839E3340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399" y="46152"/>
            <a:ext cx="450054" cy="450054"/>
          </a:xfrm>
          <a:prstGeom prst="rect">
            <a:avLst/>
          </a:prstGeom>
        </p:spPr>
      </p:pic>
      <p:pic>
        <p:nvPicPr>
          <p:cNvPr id="157" name="Picture 2">
            <a:extLst>
              <a:ext uri="{FF2B5EF4-FFF2-40B4-BE49-F238E27FC236}">
                <a16:creationId xmlns:a16="http://schemas.microsoft.com/office/drawing/2014/main" id="{A57A8944-52DA-DF19-123A-107E2CB0B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180" y="64204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1" name="Group 160">
            <a:extLst>
              <a:ext uri="{FF2B5EF4-FFF2-40B4-BE49-F238E27FC236}">
                <a16:creationId xmlns:a16="http://schemas.microsoft.com/office/drawing/2014/main" id="{19DFCAAF-2701-1DCC-54C3-3C20F8964404}"/>
              </a:ext>
            </a:extLst>
          </p:cNvPr>
          <p:cNvGrpSpPr/>
          <p:nvPr/>
        </p:nvGrpSpPr>
        <p:grpSpPr>
          <a:xfrm>
            <a:off x="3050273" y="1818026"/>
            <a:ext cx="5903360" cy="1417187"/>
            <a:chOff x="2211054" y="1266916"/>
            <a:chExt cx="5903360" cy="1417187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9F1634B2-2E91-48F5-A9F6-950C6EC2B0DB}"/>
                </a:ext>
              </a:extLst>
            </p:cNvPr>
            <p:cNvSpPr txBox="1"/>
            <p:nvPr/>
          </p:nvSpPr>
          <p:spPr>
            <a:xfrm>
              <a:off x="2211054" y="1266916"/>
              <a:ext cx="590336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rgbClr val="1989EF"/>
                  </a:solidFill>
                </a:rPr>
                <a:t>ClickUp</a:t>
              </a:r>
              <a:r>
                <a:rPr lang="en-US" sz="2000" b="1" dirty="0">
                  <a:solidFill>
                    <a:srgbClr val="1989EF"/>
                  </a:solidFill>
                </a:rPr>
                <a:t>:</a:t>
              </a:r>
            </a:p>
            <a:p>
              <a:r>
                <a:rPr lang="en-US" sz="2000" b="1" dirty="0">
                  <a:solidFill>
                    <a:srgbClr val="1989EF"/>
                  </a:solidFill>
                </a:rPr>
                <a:t> </a:t>
              </a:r>
              <a:endParaRPr lang="en-US" dirty="0">
                <a:solidFill>
                  <a:srgbClr val="1989EF"/>
                </a:solidFill>
              </a:endParaRP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607986B6-3C9F-FB38-B2E7-CA99CC693276}"/>
                </a:ext>
              </a:extLst>
            </p:cNvPr>
            <p:cNvSpPr txBox="1"/>
            <p:nvPr/>
          </p:nvSpPr>
          <p:spPr>
            <a:xfrm>
              <a:off x="3243667" y="1760773"/>
              <a:ext cx="413502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1989EF"/>
                  </a:solidFill>
                </a:rPr>
                <a:t>ClickUp</a:t>
              </a:r>
              <a:r>
                <a:rPr lang="en-US" dirty="0">
                  <a:solidFill>
                    <a:srgbClr val="1989EF"/>
                  </a:solidFill>
                </a:rPr>
                <a:t> is our project management system me and my team classified everyone </a:t>
              </a:r>
              <a:r>
                <a:rPr lang="en-US" dirty="0" err="1">
                  <a:solidFill>
                    <a:srgbClr val="1989EF"/>
                  </a:solidFill>
                </a:rPr>
                <a:t>mainjub</a:t>
              </a:r>
              <a:endParaRPr lang="en-US" dirty="0">
                <a:solidFill>
                  <a:srgbClr val="1989EF"/>
                </a:solidFill>
              </a:endParaRPr>
            </a:p>
          </p:txBody>
        </p:sp>
      </p:grp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6FE7EB8-6A0D-6335-680F-CAF968F705D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0" t="11637" r="1157" b="6361"/>
          <a:stretch/>
        </p:blipFill>
        <p:spPr>
          <a:xfrm>
            <a:off x="2670866" y="1131311"/>
            <a:ext cx="9352811" cy="5621015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2238254-9628-08EC-EB11-53E05D7A36F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1" t="26498" r="176" b="40891"/>
          <a:stretch/>
        </p:blipFill>
        <p:spPr>
          <a:xfrm>
            <a:off x="2715628" y="2110035"/>
            <a:ext cx="9352811" cy="343815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5B4046D4-B358-473B-6D8E-04CBCE791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1582" y="2792177"/>
            <a:ext cx="230977" cy="230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C17C996-E488-1211-1DC1-EA9FF16B2509}"/>
              </a:ext>
            </a:extLst>
          </p:cNvPr>
          <p:cNvSpPr/>
          <p:nvPr/>
        </p:nvSpPr>
        <p:spPr>
          <a:xfrm>
            <a:off x="168323" y="3829114"/>
            <a:ext cx="2306471" cy="277068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This is our main click up main page that’s represents all job titles that’s done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DC7064-EA30-6281-16C3-EF5AE8AF3A2B}"/>
              </a:ext>
            </a:extLst>
          </p:cNvPr>
          <p:cNvSpPr/>
          <p:nvPr/>
        </p:nvSpPr>
        <p:spPr>
          <a:xfrm>
            <a:off x="162319" y="3831405"/>
            <a:ext cx="2306471" cy="277068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Those are our main</a:t>
            </a:r>
          </a:p>
          <a:p>
            <a:pPr algn="ctr"/>
            <a:r>
              <a:rPr lang="en-US" dirty="0">
                <a:solidFill>
                  <a:srgbClr val="0070C0"/>
                </a:solidFill>
              </a:rPr>
              <a:t>Titles Jobs</a:t>
            </a:r>
          </a:p>
        </p:txBody>
      </p:sp>
      <p:sp>
        <p:nvSpPr>
          <p:cNvPr id="12" name="Flowchart: Sequential Access Storage 11">
            <a:extLst>
              <a:ext uri="{FF2B5EF4-FFF2-40B4-BE49-F238E27FC236}">
                <a16:creationId xmlns:a16="http://schemas.microsoft.com/office/drawing/2014/main" id="{F8687559-D94E-7BC0-D519-A0684E9A7DB9}"/>
              </a:ext>
            </a:extLst>
          </p:cNvPr>
          <p:cNvSpPr/>
          <p:nvPr/>
        </p:nvSpPr>
        <p:spPr>
          <a:xfrm>
            <a:off x="279169" y="1638813"/>
            <a:ext cx="2306471" cy="1088947"/>
          </a:xfrm>
          <a:prstGeom prst="flowChartMagneticTap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Pressing on this point</a:t>
            </a:r>
          </a:p>
        </p:txBody>
      </p:sp>
      <p:pic>
        <p:nvPicPr>
          <p:cNvPr id="16" name="Picture 1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96C4DC5-5FFB-9BCE-E15C-65D8AB48403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99" t="44080" b="10299"/>
          <a:stretch/>
        </p:blipFill>
        <p:spPr>
          <a:xfrm>
            <a:off x="2818485" y="2663590"/>
            <a:ext cx="9290418" cy="312720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C342FA8-1112-7603-7D4B-9A6A3D431FC9}"/>
              </a:ext>
            </a:extLst>
          </p:cNvPr>
          <p:cNvSpPr/>
          <p:nvPr/>
        </p:nvSpPr>
        <p:spPr>
          <a:xfrm>
            <a:off x="157404" y="3826823"/>
            <a:ext cx="2306471" cy="277068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Classified each one main job</a:t>
            </a:r>
          </a:p>
        </p:txBody>
      </p:sp>
      <p:pic>
        <p:nvPicPr>
          <p:cNvPr id="2" name="Picture 1" descr="Shape&#10;&#10;Description automatically generated with low confidence">
            <a:extLst>
              <a:ext uri="{FF2B5EF4-FFF2-40B4-BE49-F238E27FC236}">
                <a16:creationId xmlns:a16="http://schemas.microsoft.com/office/drawing/2014/main" id="{101E98F3-48AA-152E-8B81-B04C9224A0E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0167" y="11968"/>
            <a:ext cx="495059" cy="495059"/>
          </a:xfrm>
          <a:prstGeom prst="rect">
            <a:avLst/>
          </a:prstGeom>
        </p:spPr>
      </p:pic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3A00D1BA-A5F6-81AF-35F9-79958B7679F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896" y="-541899"/>
            <a:ext cx="2185170" cy="2185170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AA02DF3-A1CB-9693-AD47-1892162C3DD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6" y="-179639"/>
            <a:ext cx="842477" cy="84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68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6" presetClass="exit" presetSubtype="2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"/>
                            </p:stCondLst>
                            <p:childTnLst>
                              <p:par>
                                <p:cTn id="37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6" presetClass="exit" presetSubtype="2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4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7E6E6"/>
                                      </p:to>
                                    </p:animClr>
                                    <p:set>
                                      <p:cBhvr>
                                        <p:cTn id="5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2" grpId="1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and Round Single Corner Rectangle 9">
            <a:extLst>
              <a:ext uri="{FF2B5EF4-FFF2-40B4-BE49-F238E27FC236}">
                <a16:creationId xmlns:a16="http://schemas.microsoft.com/office/drawing/2014/main" id="{30B6D06A-3682-B872-7EC8-BA3EA9201052}"/>
              </a:ext>
            </a:extLst>
          </p:cNvPr>
          <p:cNvSpPr/>
          <p:nvPr/>
        </p:nvSpPr>
        <p:spPr>
          <a:xfrm rot="10800000">
            <a:off x="1" y="540435"/>
            <a:ext cx="1866330" cy="2541100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hlinkClick r:id="rId2" action="ppaction://hlinksldjump"/>
            <a:extLst>
              <a:ext uri="{FF2B5EF4-FFF2-40B4-BE49-F238E27FC236}">
                <a16:creationId xmlns:a16="http://schemas.microsoft.com/office/drawing/2014/main" id="{C0A8BCD0-F5C3-8178-98B3-93DF30D6007A}"/>
              </a:ext>
            </a:extLst>
          </p:cNvPr>
          <p:cNvSpPr/>
          <p:nvPr/>
        </p:nvSpPr>
        <p:spPr>
          <a:xfrm>
            <a:off x="-6724" y="1215143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Hadi Shouman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B2EBEB-BC23-5523-4FF4-F386BFF677F0}"/>
              </a:ext>
            </a:extLst>
          </p:cNvPr>
          <p:cNvSpPr/>
          <p:nvPr/>
        </p:nvSpPr>
        <p:spPr>
          <a:xfrm>
            <a:off x="1859607" y="0"/>
            <a:ext cx="7238014" cy="5186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6AEC46-26BF-67EB-30E9-3D840AC14CEE}"/>
              </a:ext>
            </a:extLst>
          </p:cNvPr>
          <p:cNvGrpSpPr/>
          <p:nvPr/>
        </p:nvGrpSpPr>
        <p:grpSpPr>
          <a:xfrm>
            <a:off x="8626764" y="5188"/>
            <a:ext cx="474151" cy="523960"/>
            <a:chOff x="3969873" y="1119089"/>
            <a:chExt cx="474151" cy="5239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6A555AB-ED93-3313-C06F-3DB6832D6157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1C2879D-CC44-0C1A-52C5-69B5849A3194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8" name="Rectangle 2047">
              <a:extLst>
                <a:ext uri="{FF2B5EF4-FFF2-40B4-BE49-F238E27FC236}">
                  <a16:creationId xmlns:a16="http://schemas.microsoft.com/office/drawing/2014/main" id="{2815ED90-5780-46D4-913E-9260401B726F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9" name="Rectangle 2048">
              <a:extLst>
                <a:ext uri="{FF2B5EF4-FFF2-40B4-BE49-F238E27FC236}">
                  <a16:creationId xmlns:a16="http://schemas.microsoft.com/office/drawing/2014/main" id="{54D281A9-1E5B-C2E5-591A-53141F00875F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0" name="Rectangle 2049">
              <a:extLst>
                <a:ext uri="{FF2B5EF4-FFF2-40B4-BE49-F238E27FC236}">
                  <a16:creationId xmlns:a16="http://schemas.microsoft.com/office/drawing/2014/main" id="{A62E8582-F038-3F4E-7E13-51BC58121294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1" name="Rectangle 2050">
              <a:extLst>
                <a:ext uri="{FF2B5EF4-FFF2-40B4-BE49-F238E27FC236}">
                  <a16:creationId xmlns:a16="http://schemas.microsoft.com/office/drawing/2014/main" id="{4B95DB3A-1B35-1312-96BD-B9499B58AB5E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3" name="Rectangle 2052">
              <a:extLst>
                <a:ext uri="{FF2B5EF4-FFF2-40B4-BE49-F238E27FC236}">
                  <a16:creationId xmlns:a16="http://schemas.microsoft.com/office/drawing/2014/main" id="{4DB277D6-100A-774A-F385-35CD7B53ED55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4" name="Rectangle 2053">
              <a:extLst>
                <a:ext uri="{FF2B5EF4-FFF2-40B4-BE49-F238E27FC236}">
                  <a16:creationId xmlns:a16="http://schemas.microsoft.com/office/drawing/2014/main" id="{E444C4B1-E695-69C3-A844-E23AEBE49E39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5" name="Rectangle 2054">
              <a:extLst>
                <a:ext uri="{FF2B5EF4-FFF2-40B4-BE49-F238E27FC236}">
                  <a16:creationId xmlns:a16="http://schemas.microsoft.com/office/drawing/2014/main" id="{911E78F4-2A86-E132-1C25-D6450159CFB4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6" name="Rectangle 2055">
              <a:extLst>
                <a:ext uri="{FF2B5EF4-FFF2-40B4-BE49-F238E27FC236}">
                  <a16:creationId xmlns:a16="http://schemas.microsoft.com/office/drawing/2014/main" id="{646669C8-1655-E6F8-BB1D-EBD704E7F22E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7" name="Rectangle 2056">
              <a:extLst>
                <a:ext uri="{FF2B5EF4-FFF2-40B4-BE49-F238E27FC236}">
                  <a16:creationId xmlns:a16="http://schemas.microsoft.com/office/drawing/2014/main" id="{A50DA1B0-1996-821F-33F1-6DD6E0582562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8" name="Rectangle 2057">
              <a:extLst>
                <a:ext uri="{FF2B5EF4-FFF2-40B4-BE49-F238E27FC236}">
                  <a16:creationId xmlns:a16="http://schemas.microsoft.com/office/drawing/2014/main" id="{49A9CE20-B5BE-E8D2-23CB-DB8F9156E55A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Rectangle 2058">
              <a:extLst>
                <a:ext uri="{FF2B5EF4-FFF2-40B4-BE49-F238E27FC236}">
                  <a16:creationId xmlns:a16="http://schemas.microsoft.com/office/drawing/2014/main" id="{60884B5D-1149-16BD-4459-F090904907F9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0" name="Rectangle 2059">
              <a:extLst>
                <a:ext uri="{FF2B5EF4-FFF2-40B4-BE49-F238E27FC236}">
                  <a16:creationId xmlns:a16="http://schemas.microsoft.com/office/drawing/2014/main" id="{53576824-9C1A-C9CC-C9F6-033F7596C30D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1" name="Rectangle 2060">
              <a:extLst>
                <a:ext uri="{FF2B5EF4-FFF2-40B4-BE49-F238E27FC236}">
                  <a16:creationId xmlns:a16="http://schemas.microsoft.com/office/drawing/2014/main" id="{E60D5393-4A08-4A8F-678C-C277FFD8B32E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2" name="Rectangle 2061">
              <a:extLst>
                <a:ext uri="{FF2B5EF4-FFF2-40B4-BE49-F238E27FC236}">
                  <a16:creationId xmlns:a16="http://schemas.microsoft.com/office/drawing/2014/main" id="{A9A8045C-F046-7A27-D789-EB88DFA00100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3" name="Rectangle 2062">
              <a:extLst>
                <a:ext uri="{FF2B5EF4-FFF2-40B4-BE49-F238E27FC236}">
                  <a16:creationId xmlns:a16="http://schemas.microsoft.com/office/drawing/2014/main" id="{A7B737AA-A8D6-CFCD-036E-CCEF97B5F4C4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4" name="Rectangle 2063">
              <a:extLst>
                <a:ext uri="{FF2B5EF4-FFF2-40B4-BE49-F238E27FC236}">
                  <a16:creationId xmlns:a16="http://schemas.microsoft.com/office/drawing/2014/main" id="{401EC99D-54E9-CD92-4A43-3FA33B679138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5" name="Rectangle 2064">
              <a:extLst>
                <a:ext uri="{FF2B5EF4-FFF2-40B4-BE49-F238E27FC236}">
                  <a16:creationId xmlns:a16="http://schemas.microsoft.com/office/drawing/2014/main" id="{A30C964B-F8E1-23A9-9ACB-ECB4531380DE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6" name="Rectangle 2065">
              <a:extLst>
                <a:ext uri="{FF2B5EF4-FFF2-40B4-BE49-F238E27FC236}">
                  <a16:creationId xmlns:a16="http://schemas.microsoft.com/office/drawing/2014/main" id="{D5F2DFFF-FBC9-E636-92A4-7AB57C9A3246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7" name="Rectangle 2066">
              <a:extLst>
                <a:ext uri="{FF2B5EF4-FFF2-40B4-BE49-F238E27FC236}">
                  <a16:creationId xmlns:a16="http://schemas.microsoft.com/office/drawing/2014/main" id="{328E2AC7-6F5B-B079-5A3F-9A9E7D3AB905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8" name="Rectangle 2067">
              <a:extLst>
                <a:ext uri="{FF2B5EF4-FFF2-40B4-BE49-F238E27FC236}">
                  <a16:creationId xmlns:a16="http://schemas.microsoft.com/office/drawing/2014/main" id="{444AE472-140F-D875-17A7-FBBE29F9CA9A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9" name="Rectangle 2068">
              <a:extLst>
                <a:ext uri="{FF2B5EF4-FFF2-40B4-BE49-F238E27FC236}">
                  <a16:creationId xmlns:a16="http://schemas.microsoft.com/office/drawing/2014/main" id="{9D1AE75B-226B-7C72-601B-5554F93E4C22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0" name="Rectangle 2069">
              <a:extLst>
                <a:ext uri="{FF2B5EF4-FFF2-40B4-BE49-F238E27FC236}">
                  <a16:creationId xmlns:a16="http://schemas.microsoft.com/office/drawing/2014/main" id="{E1369768-F8A1-D003-24E8-ECBAE69ADBDF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1" name="Rectangle 2070">
              <a:extLst>
                <a:ext uri="{FF2B5EF4-FFF2-40B4-BE49-F238E27FC236}">
                  <a16:creationId xmlns:a16="http://schemas.microsoft.com/office/drawing/2014/main" id="{9A1D3852-D3A1-C51E-FF37-DAAE425407FF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2" name="Rectangle 2071">
              <a:extLst>
                <a:ext uri="{FF2B5EF4-FFF2-40B4-BE49-F238E27FC236}">
                  <a16:creationId xmlns:a16="http://schemas.microsoft.com/office/drawing/2014/main" id="{CDCA950D-8A39-48DF-0034-1D1BFE3ABDE6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3" name="Rectangle 2072">
              <a:extLst>
                <a:ext uri="{FF2B5EF4-FFF2-40B4-BE49-F238E27FC236}">
                  <a16:creationId xmlns:a16="http://schemas.microsoft.com/office/drawing/2014/main" id="{D623B1BB-ED20-7D34-7F39-0B2FBB11DDB2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4" name="Rectangle 2073">
              <a:extLst>
                <a:ext uri="{FF2B5EF4-FFF2-40B4-BE49-F238E27FC236}">
                  <a16:creationId xmlns:a16="http://schemas.microsoft.com/office/drawing/2014/main" id="{30CF97BE-1EFD-6E67-8F31-FACAC12E8327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5" name="Rectangle 2074">
              <a:extLst>
                <a:ext uri="{FF2B5EF4-FFF2-40B4-BE49-F238E27FC236}">
                  <a16:creationId xmlns:a16="http://schemas.microsoft.com/office/drawing/2014/main" id="{C607DD2B-B5BA-04BC-BA0F-F35038B8255F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6" name="Rectangle 2075">
              <a:extLst>
                <a:ext uri="{FF2B5EF4-FFF2-40B4-BE49-F238E27FC236}">
                  <a16:creationId xmlns:a16="http://schemas.microsoft.com/office/drawing/2014/main" id="{A42EBE2F-DF82-78C5-81D0-4571F9846263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77" name="Group 2076">
            <a:extLst>
              <a:ext uri="{FF2B5EF4-FFF2-40B4-BE49-F238E27FC236}">
                <a16:creationId xmlns:a16="http://schemas.microsoft.com/office/drawing/2014/main" id="{FC7A26BD-3CD0-BE14-0F3C-4645F76F5616}"/>
              </a:ext>
            </a:extLst>
          </p:cNvPr>
          <p:cNvGrpSpPr/>
          <p:nvPr/>
        </p:nvGrpSpPr>
        <p:grpSpPr>
          <a:xfrm>
            <a:off x="1865548" y="-2673"/>
            <a:ext cx="474151" cy="523960"/>
            <a:chOff x="3969873" y="1119089"/>
            <a:chExt cx="474151" cy="523960"/>
          </a:xfrm>
        </p:grpSpPr>
        <p:sp>
          <p:nvSpPr>
            <p:cNvPr id="2078" name="Rectangle 2077">
              <a:extLst>
                <a:ext uri="{FF2B5EF4-FFF2-40B4-BE49-F238E27FC236}">
                  <a16:creationId xmlns:a16="http://schemas.microsoft.com/office/drawing/2014/main" id="{9E8A449B-277F-B91E-8B7D-4CC664333F54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9" name="Rectangle 2078">
              <a:extLst>
                <a:ext uri="{FF2B5EF4-FFF2-40B4-BE49-F238E27FC236}">
                  <a16:creationId xmlns:a16="http://schemas.microsoft.com/office/drawing/2014/main" id="{E6BA302B-DD12-AC85-DC0A-DFECAF8D3DA2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86A373F3-1566-1424-EB3F-2C2869D67ECE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9A14D75-F5A8-0AD8-DBE3-7F42ED56DF05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EB54CDA-A3DC-D5B5-28D2-38AC86865B43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0EA1808-BFC9-A613-25FC-B870782ECCBB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9DC14D67-B17B-972E-3872-0231268F4134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A12CA3F-F717-F55E-05E5-05CBCB9B192A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7A3E29F9-92E2-CBB8-557B-1AF22F0638B1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DFE1C000-1937-236E-5C3A-99F8AACF9301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81D7B2D-95D2-8EAF-F531-515C2AF0BDCE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38605D3-F895-976A-A0D0-AFE7B7204F5E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1D7B9E4-05D9-5BCC-A341-BBA6898CE68B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F07432C-28E2-DFCB-F6BF-BA141E9DBA05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D93AEB5-9F4C-CE95-94FA-BB890AC20C24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6CAAB89-F62C-C3B0-462C-335512E9BE8A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0A841E1-A2EB-0981-49B5-2D9D8207EFEA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0" name="Rectangle 2079">
              <a:extLst>
                <a:ext uri="{FF2B5EF4-FFF2-40B4-BE49-F238E27FC236}">
                  <a16:creationId xmlns:a16="http://schemas.microsoft.com/office/drawing/2014/main" id="{86522FE7-805F-A4A2-4E54-96625DA6E2E3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1" name="Rectangle 2080">
              <a:extLst>
                <a:ext uri="{FF2B5EF4-FFF2-40B4-BE49-F238E27FC236}">
                  <a16:creationId xmlns:a16="http://schemas.microsoft.com/office/drawing/2014/main" id="{258288E5-5DC4-3BD4-3BC5-7A943D26FD5C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2" name="Rectangle 2081">
              <a:extLst>
                <a:ext uri="{FF2B5EF4-FFF2-40B4-BE49-F238E27FC236}">
                  <a16:creationId xmlns:a16="http://schemas.microsoft.com/office/drawing/2014/main" id="{41789F7C-745A-AE46-AA1E-DB35EE8AE862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3" name="Rectangle 2082">
              <a:extLst>
                <a:ext uri="{FF2B5EF4-FFF2-40B4-BE49-F238E27FC236}">
                  <a16:creationId xmlns:a16="http://schemas.microsoft.com/office/drawing/2014/main" id="{E6D84E2D-26DC-1B15-FD95-EF46B94E8D71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4" name="Rectangle 2083">
              <a:extLst>
                <a:ext uri="{FF2B5EF4-FFF2-40B4-BE49-F238E27FC236}">
                  <a16:creationId xmlns:a16="http://schemas.microsoft.com/office/drawing/2014/main" id="{7F9E84A4-0B9B-769F-7CDF-A94A517C5EDF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5" name="Rectangle 2084">
              <a:extLst>
                <a:ext uri="{FF2B5EF4-FFF2-40B4-BE49-F238E27FC236}">
                  <a16:creationId xmlns:a16="http://schemas.microsoft.com/office/drawing/2014/main" id="{5892D922-68C9-3A5B-DECB-F73BFE699FCA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6" name="Rectangle 2085">
              <a:extLst>
                <a:ext uri="{FF2B5EF4-FFF2-40B4-BE49-F238E27FC236}">
                  <a16:creationId xmlns:a16="http://schemas.microsoft.com/office/drawing/2014/main" id="{DD244831-D173-11A0-CA34-3AE08F2A567A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7" name="Rectangle 2086">
              <a:extLst>
                <a:ext uri="{FF2B5EF4-FFF2-40B4-BE49-F238E27FC236}">
                  <a16:creationId xmlns:a16="http://schemas.microsoft.com/office/drawing/2014/main" id="{5AE7AC73-1525-14B8-FDD0-F878742FB594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8" name="Rectangle 2087">
              <a:extLst>
                <a:ext uri="{FF2B5EF4-FFF2-40B4-BE49-F238E27FC236}">
                  <a16:creationId xmlns:a16="http://schemas.microsoft.com/office/drawing/2014/main" id="{3B21A906-6425-7B4D-42E5-42E3EBF89F0B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9" name="Rectangle 2088">
              <a:extLst>
                <a:ext uri="{FF2B5EF4-FFF2-40B4-BE49-F238E27FC236}">
                  <a16:creationId xmlns:a16="http://schemas.microsoft.com/office/drawing/2014/main" id="{AB818F4C-FE0D-0DB8-AD7B-96B49B5627BD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0" name="Rectangle 2089">
              <a:extLst>
                <a:ext uri="{FF2B5EF4-FFF2-40B4-BE49-F238E27FC236}">
                  <a16:creationId xmlns:a16="http://schemas.microsoft.com/office/drawing/2014/main" id="{BC630C5E-D632-3367-1114-AB0F11938066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1" name="Rectangle 2090">
              <a:extLst>
                <a:ext uri="{FF2B5EF4-FFF2-40B4-BE49-F238E27FC236}">
                  <a16:creationId xmlns:a16="http://schemas.microsoft.com/office/drawing/2014/main" id="{51ED5677-9B3D-1F58-0681-906F80200427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2" name="Rectangle 2091">
              <a:extLst>
                <a:ext uri="{FF2B5EF4-FFF2-40B4-BE49-F238E27FC236}">
                  <a16:creationId xmlns:a16="http://schemas.microsoft.com/office/drawing/2014/main" id="{B598AD94-423A-0C3E-205C-9E594B19C336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93" name="Rectangle 2092">
            <a:extLst>
              <a:ext uri="{FF2B5EF4-FFF2-40B4-BE49-F238E27FC236}">
                <a16:creationId xmlns:a16="http://schemas.microsoft.com/office/drawing/2014/main" id="{AD4717B7-1521-0465-33ED-96D6171DE83A}"/>
              </a:ext>
            </a:extLst>
          </p:cNvPr>
          <p:cNvSpPr/>
          <p:nvPr/>
        </p:nvSpPr>
        <p:spPr>
          <a:xfrm>
            <a:off x="2336404" y="11353"/>
            <a:ext cx="6290360" cy="506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5" name="Rectangle 2094">
            <a:hlinkClick r:id="rId3" action="ppaction://hlinksldjump"/>
            <a:extLst>
              <a:ext uri="{FF2B5EF4-FFF2-40B4-BE49-F238E27FC236}">
                <a16:creationId xmlns:a16="http://schemas.microsoft.com/office/drawing/2014/main" id="{8692CC0C-D0F7-45F1-D19B-69867380150B}"/>
              </a:ext>
            </a:extLst>
          </p:cNvPr>
          <p:cNvSpPr/>
          <p:nvPr/>
        </p:nvSpPr>
        <p:spPr>
          <a:xfrm>
            <a:off x="2340978" y="12629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6" name="Rectangle 2095">
            <a:extLst>
              <a:ext uri="{FF2B5EF4-FFF2-40B4-BE49-F238E27FC236}">
                <a16:creationId xmlns:a16="http://schemas.microsoft.com/office/drawing/2014/main" id="{71EF6B80-1D7D-549A-9A35-61E10BEE4324}"/>
              </a:ext>
            </a:extLst>
          </p:cNvPr>
          <p:cNvSpPr/>
          <p:nvPr/>
        </p:nvSpPr>
        <p:spPr>
          <a:xfrm>
            <a:off x="5434186" y="18331"/>
            <a:ext cx="1659405" cy="1010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97" name="TextBox 2096">
            <a:extLst>
              <a:ext uri="{FF2B5EF4-FFF2-40B4-BE49-F238E27FC236}">
                <a16:creationId xmlns:a16="http://schemas.microsoft.com/office/drawing/2014/main" id="{15F9FB49-DB91-0D7F-3A03-A6591E76EAEB}"/>
              </a:ext>
            </a:extLst>
          </p:cNvPr>
          <p:cNvSpPr txBox="1"/>
          <p:nvPr/>
        </p:nvSpPr>
        <p:spPr>
          <a:xfrm>
            <a:off x="5691183" y="-48258"/>
            <a:ext cx="11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Figma</a:t>
            </a:r>
            <a:endParaRPr lang="en-US" dirty="0"/>
          </a:p>
        </p:txBody>
      </p:sp>
      <p:sp>
        <p:nvSpPr>
          <p:cNvPr id="2099" name="Rectangle 2098">
            <a:hlinkClick r:id="rId4" action="ppaction://hlinksldjump"/>
            <a:extLst>
              <a:ext uri="{FF2B5EF4-FFF2-40B4-BE49-F238E27FC236}">
                <a16:creationId xmlns:a16="http://schemas.microsoft.com/office/drawing/2014/main" id="{80753D87-1174-8178-731D-952442ACC59F}"/>
              </a:ext>
            </a:extLst>
          </p:cNvPr>
          <p:cNvSpPr/>
          <p:nvPr/>
        </p:nvSpPr>
        <p:spPr>
          <a:xfrm>
            <a:off x="3892133" y="9311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01" name="Picture 2">
            <a:extLst>
              <a:ext uri="{FF2B5EF4-FFF2-40B4-BE49-F238E27FC236}">
                <a16:creationId xmlns:a16="http://schemas.microsoft.com/office/drawing/2014/main" id="{DBE1D52E-8AD9-9B1F-F302-B4D5A5B03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180" y="49690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03" name="Rectangle 2102">
            <a:extLst>
              <a:ext uri="{FF2B5EF4-FFF2-40B4-BE49-F238E27FC236}">
                <a16:creationId xmlns:a16="http://schemas.microsoft.com/office/drawing/2014/main" id="{D1617FD7-831B-482B-F959-D0452428FDAE}"/>
              </a:ext>
            </a:extLst>
          </p:cNvPr>
          <p:cNvSpPr/>
          <p:nvPr/>
        </p:nvSpPr>
        <p:spPr>
          <a:xfrm>
            <a:off x="9340" y="566873"/>
            <a:ext cx="1935106" cy="626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17AEF1"/>
                </a:solidFill>
              </a:rPr>
              <a:t>Chaker</a:t>
            </a:r>
            <a:r>
              <a:rPr lang="en-US" dirty="0">
                <a:solidFill>
                  <a:srgbClr val="17AEF1"/>
                </a:solidFill>
              </a:rPr>
              <a:t> </a:t>
            </a:r>
            <a:r>
              <a:rPr lang="en-US" dirty="0" err="1">
                <a:solidFill>
                  <a:srgbClr val="17AEF1"/>
                </a:solidFill>
              </a:rPr>
              <a:t>Yaakoub</a:t>
            </a:r>
            <a:endParaRPr lang="en-US" dirty="0">
              <a:solidFill>
                <a:srgbClr val="17AEF1"/>
              </a:solidFill>
            </a:endParaRPr>
          </a:p>
        </p:txBody>
      </p:sp>
      <p:sp>
        <p:nvSpPr>
          <p:cNvPr id="2104" name="Rectangle 2103">
            <a:hlinkClick r:id="rId6" action="ppaction://hlinksldjump"/>
            <a:extLst>
              <a:ext uri="{FF2B5EF4-FFF2-40B4-BE49-F238E27FC236}">
                <a16:creationId xmlns:a16="http://schemas.microsoft.com/office/drawing/2014/main" id="{E1B84A39-3201-2661-4330-D3D56318F580}"/>
              </a:ext>
            </a:extLst>
          </p:cNvPr>
          <p:cNvSpPr/>
          <p:nvPr/>
        </p:nvSpPr>
        <p:spPr>
          <a:xfrm>
            <a:off x="-6724" y="1612496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Ibrahim </a:t>
            </a:r>
            <a:r>
              <a:rPr lang="en-US" dirty="0" err="1"/>
              <a:t>Moustafa</a:t>
            </a:r>
            <a:endParaRPr lang="en-US" dirty="0"/>
          </a:p>
        </p:txBody>
      </p:sp>
      <p:pic>
        <p:nvPicPr>
          <p:cNvPr id="2" name="Picture 4" descr="Figma ">
            <a:extLst>
              <a:ext uri="{FF2B5EF4-FFF2-40B4-BE49-F238E27FC236}">
                <a16:creationId xmlns:a16="http://schemas.microsoft.com/office/drawing/2014/main" id="{0565A7D1-0EA8-8332-F9F2-92178AD58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241" y="357500"/>
            <a:ext cx="568766" cy="56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AF6FAC-445A-6AE5-0737-831F3E73D2E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4413" t="12285" r="46366" b="10765"/>
          <a:stretch/>
        </p:blipFill>
        <p:spPr>
          <a:xfrm>
            <a:off x="2109396" y="974944"/>
            <a:ext cx="2577878" cy="58020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F2A266-1C43-E9D5-A5A0-AB4CFDA2D5F7}"/>
              </a:ext>
            </a:extLst>
          </p:cNvPr>
          <p:cNvSpPr txBox="1"/>
          <p:nvPr/>
        </p:nvSpPr>
        <p:spPr>
          <a:xfrm>
            <a:off x="2852540" y="554860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Home page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6203E78-67DC-7866-0DF8-8857FDB4E56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7372" t="23308" r="43544" b="11225"/>
          <a:stretch/>
        </p:blipFill>
        <p:spPr>
          <a:xfrm>
            <a:off x="5076140" y="1527693"/>
            <a:ext cx="2559365" cy="49363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066F5AE-99C8-3A0A-EB99-27C28F1AA9BB}"/>
              </a:ext>
            </a:extLst>
          </p:cNvPr>
          <p:cNvSpPr txBox="1"/>
          <p:nvPr/>
        </p:nvSpPr>
        <p:spPr>
          <a:xfrm>
            <a:off x="5492069" y="1036030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Echo bike page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72556BB-0C3D-E223-2009-E124932C758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7650" t="17101" r="47276" b="16283"/>
          <a:stretch/>
        </p:blipFill>
        <p:spPr>
          <a:xfrm>
            <a:off x="8329605" y="1527693"/>
            <a:ext cx="3057098" cy="456632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377F05-B036-AB2E-36DF-31C023AFB7DD}"/>
              </a:ext>
            </a:extLst>
          </p:cNvPr>
          <p:cNvSpPr txBox="1"/>
          <p:nvPr/>
        </p:nvSpPr>
        <p:spPr>
          <a:xfrm>
            <a:off x="9051900" y="986814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Search page</a:t>
            </a:r>
          </a:p>
        </p:txBody>
      </p:sp>
      <p:sp>
        <p:nvSpPr>
          <p:cNvPr id="20" name="Rectangle 19">
            <a:hlinkClick r:id="rId11" action="ppaction://hlinksldjump"/>
            <a:extLst>
              <a:ext uri="{FF2B5EF4-FFF2-40B4-BE49-F238E27FC236}">
                <a16:creationId xmlns:a16="http://schemas.microsoft.com/office/drawing/2014/main" id="{E7F8708D-AE89-C9BB-3EA0-A7B17E20D5F7}"/>
              </a:ext>
            </a:extLst>
          </p:cNvPr>
          <p:cNvSpPr/>
          <p:nvPr/>
        </p:nvSpPr>
        <p:spPr>
          <a:xfrm>
            <a:off x="-6725" y="2001756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Hassan </a:t>
            </a:r>
            <a:r>
              <a:rPr lang="en-US" dirty="0" err="1"/>
              <a:t>Najem</a:t>
            </a: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E93A861-3E6A-615D-2F4E-CFBB5C5687DF}"/>
              </a:ext>
            </a:extLst>
          </p:cNvPr>
          <p:cNvGrpSpPr/>
          <p:nvPr/>
        </p:nvGrpSpPr>
        <p:grpSpPr>
          <a:xfrm>
            <a:off x="7075062" y="11968"/>
            <a:ext cx="1554480" cy="506647"/>
            <a:chOff x="7075062" y="11968"/>
            <a:chExt cx="1554480" cy="506647"/>
          </a:xfrm>
        </p:grpSpPr>
        <p:sp>
          <p:nvSpPr>
            <p:cNvPr id="2094" name="Rectangle 2093">
              <a:hlinkClick r:id="rId12" action="ppaction://hlinksldjump"/>
              <a:extLst>
                <a:ext uri="{FF2B5EF4-FFF2-40B4-BE49-F238E27FC236}">
                  <a16:creationId xmlns:a16="http://schemas.microsoft.com/office/drawing/2014/main" id="{438E5F75-EE0C-A703-A4DA-101322A54EBC}"/>
                </a:ext>
              </a:extLst>
            </p:cNvPr>
            <p:cNvSpPr/>
            <p:nvPr/>
          </p:nvSpPr>
          <p:spPr>
            <a:xfrm>
              <a:off x="7075062" y="20178"/>
              <a:ext cx="1554480" cy="49843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6440E40-1337-6859-D5C0-4E0541BEE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30167" y="11968"/>
              <a:ext cx="495059" cy="495059"/>
            </a:xfrm>
            <a:prstGeom prst="rect">
              <a:avLst/>
            </a:prstGeom>
          </p:spPr>
        </p:pic>
      </p:grpSp>
      <p:pic>
        <p:nvPicPr>
          <p:cNvPr id="26" name="Picture 4" descr="ClickUp black logo thumbnail transparent PNG - StickPNG">
            <a:hlinkClick r:id="rId14" action="ppaction://hlinksldjump"/>
            <a:extLst>
              <a:ext uri="{FF2B5EF4-FFF2-40B4-BE49-F238E27FC236}">
                <a16:creationId xmlns:a16="http://schemas.microsoft.com/office/drawing/2014/main" id="{0AFF616B-7D36-980F-6068-A68A5BB60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692" y="36593"/>
            <a:ext cx="424005" cy="424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 descr="Logo, company name&#10;&#10;Description automatically generated">
            <a:extLst>
              <a:ext uri="{FF2B5EF4-FFF2-40B4-BE49-F238E27FC236}">
                <a16:creationId xmlns:a16="http://schemas.microsoft.com/office/drawing/2014/main" id="{4D608CF7-B42D-A287-333E-D645F021B9C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896" y="-541899"/>
            <a:ext cx="2185170" cy="2185170"/>
          </a:xfrm>
          <a:prstGeom prst="rect">
            <a:avLst/>
          </a:prstGeom>
        </p:spPr>
      </p:pic>
      <p:pic>
        <p:nvPicPr>
          <p:cNvPr id="3" name="Picture 4" descr="Figma ">
            <a:hlinkClick r:id="rId17"/>
            <a:extLst>
              <a:ext uri="{FF2B5EF4-FFF2-40B4-BE49-F238E27FC236}">
                <a16:creationId xmlns:a16="http://schemas.microsoft.com/office/drawing/2014/main" id="{35B02105-97DE-C46D-CE58-780B399301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6703" y="6179633"/>
            <a:ext cx="568766" cy="56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EA39828A-0170-442E-3972-65D006BF72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6" y="-179639"/>
            <a:ext cx="842477" cy="84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459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and Round Single Corner Rectangle 9">
            <a:extLst>
              <a:ext uri="{FF2B5EF4-FFF2-40B4-BE49-F238E27FC236}">
                <a16:creationId xmlns:a16="http://schemas.microsoft.com/office/drawing/2014/main" id="{30B6D06A-3682-B872-7EC8-BA3EA9201052}"/>
              </a:ext>
            </a:extLst>
          </p:cNvPr>
          <p:cNvSpPr/>
          <p:nvPr/>
        </p:nvSpPr>
        <p:spPr>
          <a:xfrm rot="10800000">
            <a:off x="1" y="540435"/>
            <a:ext cx="1866330" cy="2541100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hlinkClick r:id="rId2" action="ppaction://hlinksldjump"/>
            <a:extLst>
              <a:ext uri="{FF2B5EF4-FFF2-40B4-BE49-F238E27FC236}">
                <a16:creationId xmlns:a16="http://schemas.microsoft.com/office/drawing/2014/main" id="{C0A8BCD0-F5C3-8178-98B3-93DF30D6007A}"/>
              </a:ext>
            </a:extLst>
          </p:cNvPr>
          <p:cNvSpPr/>
          <p:nvPr/>
        </p:nvSpPr>
        <p:spPr>
          <a:xfrm>
            <a:off x="6725" y="547685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Chaker</a:t>
            </a:r>
            <a:r>
              <a:rPr lang="en-US" dirty="0"/>
              <a:t> </a:t>
            </a:r>
            <a:r>
              <a:rPr lang="en-US" dirty="0" err="1"/>
              <a:t>Yaakoub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B2EBEB-BC23-5523-4FF4-F386BFF677F0}"/>
              </a:ext>
            </a:extLst>
          </p:cNvPr>
          <p:cNvSpPr/>
          <p:nvPr/>
        </p:nvSpPr>
        <p:spPr>
          <a:xfrm>
            <a:off x="1859607" y="0"/>
            <a:ext cx="7238014" cy="5186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6AEC46-26BF-67EB-30E9-3D840AC14CEE}"/>
              </a:ext>
            </a:extLst>
          </p:cNvPr>
          <p:cNvGrpSpPr/>
          <p:nvPr/>
        </p:nvGrpSpPr>
        <p:grpSpPr>
          <a:xfrm>
            <a:off x="8626764" y="5188"/>
            <a:ext cx="474151" cy="523960"/>
            <a:chOff x="3969873" y="1119089"/>
            <a:chExt cx="474151" cy="5239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6A555AB-ED93-3313-C06F-3DB6832D6157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1C2879D-CC44-0C1A-52C5-69B5849A3194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8" name="Rectangle 2047">
              <a:extLst>
                <a:ext uri="{FF2B5EF4-FFF2-40B4-BE49-F238E27FC236}">
                  <a16:creationId xmlns:a16="http://schemas.microsoft.com/office/drawing/2014/main" id="{2815ED90-5780-46D4-913E-9260401B726F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9" name="Rectangle 2048">
              <a:extLst>
                <a:ext uri="{FF2B5EF4-FFF2-40B4-BE49-F238E27FC236}">
                  <a16:creationId xmlns:a16="http://schemas.microsoft.com/office/drawing/2014/main" id="{54D281A9-1E5B-C2E5-591A-53141F00875F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0" name="Rectangle 2049">
              <a:extLst>
                <a:ext uri="{FF2B5EF4-FFF2-40B4-BE49-F238E27FC236}">
                  <a16:creationId xmlns:a16="http://schemas.microsoft.com/office/drawing/2014/main" id="{A62E8582-F038-3F4E-7E13-51BC58121294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1" name="Rectangle 2050">
              <a:extLst>
                <a:ext uri="{FF2B5EF4-FFF2-40B4-BE49-F238E27FC236}">
                  <a16:creationId xmlns:a16="http://schemas.microsoft.com/office/drawing/2014/main" id="{4B95DB3A-1B35-1312-96BD-B9499B58AB5E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3" name="Rectangle 2052">
              <a:extLst>
                <a:ext uri="{FF2B5EF4-FFF2-40B4-BE49-F238E27FC236}">
                  <a16:creationId xmlns:a16="http://schemas.microsoft.com/office/drawing/2014/main" id="{4DB277D6-100A-774A-F385-35CD7B53ED55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4" name="Rectangle 2053">
              <a:extLst>
                <a:ext uri="{FF2B5EF4-FFF2-40B4-BE49-F238E27FC236}">
                  <a16:creationId xmlns:a16="http://schemas.microsoft.com/office/drawing/2014/main" id="{E444C4B1-E695-69C3-A844-E23AEBE49E39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5" name="Rectangle 2054">
              <a:extLst>
                <a:ext uri="{FF2B5EF4-FFF2-40B4-BE49-F238E27FC236}">
                  <a16:creationId xmlns:a16="http://schemas.microsoft.com/office/drawing/2014/main" id="{911E78F4-2A86-E132-1C25-D6450159CFB4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6" name="Rectangle 2055">
              <a:extLst>
                <a:ext uri="{FF2B5EF4-FFF2-40B4-BE49-F238E27FC236}">
                  <a16:creationId xmlns:a16="http://schemas.microsoft.com/office/drawing/2014/main" id="{646669C8-1655-E6F8-BB1D-EBD704E7F22E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7" name="Rectangle 2056">
              <a:extLst>
                <a:ext uri="{FF2B5EF4-FFF2-40B4-BE49-F238E27FC236}">
                  <a16:creationId xmlns:a16="http://schemas.microsoft.com/office/drawing/2014/main" id="{A50DA1B0-1996-821F-33F1-6DD6E0582562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8" name="Rectangle 2057">
              <a:extLst>
                <a:ext uri="{FF2B5EF4-FFF2-40B4-BE49-F238E27FC236}">
                  <a16:creationId xmlns:a16="http://schemas.microsoft.com/office/drawing/2014/main" id="{49A9CE20-B5BE-E8D2-23CB-DB8F9156E55A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Rectangle 2058">
              <a:extLst>
                <a:ext uri="{FF2B5EF4-FFF2-40B4-BE49-F238E27FC236}">
                  <a16:creationId xmlns:a16="http://schemas.microsoft.com/office/drawing/2014/main" id="{60884B5D-1149-16BD-4459-F090904907F9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0" name="Rectangle 2059">
              <a:extLst>
                <a:ext uri="{FF2B5EF4-FFF2-40B4-BE49-F238E27FC236}">
                  <a16:creationId xmlns:a16="http://schemas.microsoft.com/office/drawing/2014/main" id="{53576824-9C1A-C9CC-C9F6-033F7596C30D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1" name="Rectangle 2060">
              <a:extLst>
                <a:ext uri="{FF2B5EF4-FFF2-40B4-BE49-F238E27FC236}">
                  <a16:creationId xmlns:a16="http://schemas.microsoft.com/office/drawing/2014/main" id="{E60D5393-4A08-4A8F-678C-C277FFD8B32E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2" name="Rectangle 2061">
              <a:extLst>
                <a:ext uri="{FF2B5EF4-FFF2-40B4-BE49-F238E27FC236}">
                  <a16:creationId xmlns:a16="http://schemas.microsoft.com/office/drawing/2014/main" id="{A9A8045C-F046-7A27-D789-EB88DFA00100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3" name="Rectangle 2062">
              <a:extLst>
                <a:ext uri="{FF2B5EF4-FFF2-40B4-BE49-F238E27FC236}">
                  <a16:creationId xmlns:a16="http://schemas.microsoft.com/office/drawing/2014/main" id="{A7B737AA-A8D6-CFCD-036E-CCEF97B5F4C4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4" name="Rectangle 2063">
              <a:extLst>
                <a:ext uri="{FF2B5EF4-FFF2-40B4-BE49-F238E27FC236}">
                  <a16:creationId xmlns:a16="http://schemas.microsoft.com/office/drawing/2014/main" id="{401EC99D-54E9-CD92-4A43-3FA33B679138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5" name="Rectangle 2064">
              <a:extLst>
                <a:ext uri="{FF2B5EF4-FFF2-40B4-BE49-F238E27FC236}">
                  <a16:creationId xmlns:a16="http://schemas.microsoft.com/office/drawing/2014/main" id="{A30C964B-F8E1-23A9-9ACB-ECB4531380DE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6" name="Rectangle 2065">
              <a:extLst>
                <a:ext uri="{FF2B5EF4-FFF2-40B4-BE49-F238E27FC236}">
                  <a16:creationId xmlns:a16="http://schemas.microsoft.com/office/drawing/2014/main" id="{D5F2DFFF-FBC9-E636-92A4-7AB57C9A3246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7" name="Rectangle 2066">
              <a:extLst>
                <a:ext uri="{FF2B5EF4-FFF2-40B4-BE49-F238E27FC236}">
                  <a16:creationId xmlns:a16="http://schemas.microsoft.com/office/drawing/2014/main" id="{328E2AC7-6F5B-B079-5A3F-9A9E7D3AB905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8" name="Rectangle 2067">
              <a:extLst>
                <a:ext uri="{FF2B5EF4-FFF2-40B4-BE49-F238E27FC236}">
                  <a16:creationId xmlns:a16="http://schemas.microsoft.com/office/drawing/2014/main" id="{444AE472-140F-D875-17A7-FBBE29F9CA9A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9" name="Rectangle 2068">
              <a:extLst>
                <a:ext uri="{FF2B5EF4-FFF2-40B4-BE49-F238E27FC236}">
                  <a16:creationId xmlns:a16="http://schemas.microsoft.com/office/drawing/2014/main" id="{9D1AE75B-226B-7C72-601B-5554F93E4C22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0" name="Rectangle 2069">
              <a:extLst>
                <a:ext uri="{FF2B5EF4-FFF2-40B4-BE49-F238E27FC236}">
                  <a16:creationId xmlns:a16="http://schemas.microsoft.com/office/drawing/2014/main" id="{E1369768-F8A1-D003-24E8-ECBAE69ADBDF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1" name="Rectangle 2070">
              <a:extLst>
                <a:ext uri="{FF2B5EF4-FFF2-40B4-BE49-F238E27FC236}">
                  <a16:creationId xmlns:a16="http://schemas.microsoft.com/office/drawing/2014/main" id="{9A1D3852-D3A1-C51E-FF37-DAAE425407FF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2" name="Rectangle 2071">
              <a:extLst>
                <a:ext uri="{FF2B5EF4-FFF2-40B4-BE49-F238E27FC236}">
                  <a16:creationId xmlns:a16="http://schemas.microsoft.com/office/drawing/2014/main" id="{CDCA950D-8A39-48DF-0034-1D1BFE3ABDE6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3" name="Rectangle 2072">
              <a:extLst>
                <a:ext uri="{FF2B5EF4-FFF2-40B4-BE49-F238E27FC236}">
                  <a16:creationId xmlns:a16="http://schemas.microsoft.com/office/drawing/2014/main" id="{D623B1BB-ED20-7D34-7F39-0B2FBB11DDB2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4" name="Rectangle 2073">
              <a:extLst>
                <a:ext uri="{FF2B5EF4-FFF2-40B4-BE49-F238E27FC236}">
                  <a16:creationId xmlns:a16="http://schemas.microsoft.com/office/drawing/2014/main" id="{30CF97BE-1EFD-6E67-8F31-FACAC12E8327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5" name="Rectangle 2074">
              <a:extLst>
                <a:ext uri="{FF2B5EF4-FFF2-40B4-BE49-F238E27FC236}">
                  <a16:creationId xmlns:a16="http://schemas.microsoft.com/office/drawing/2014/main" id="{C607DD2B-B5BA-04BC-BA0F-F35038B8255F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6" name="Rectangle 2075">
              <a:extLst>
                <a:ext uri="{FF2B5EF4-FFF2-40B4-BE49-F238E27FC236}">
                  <a16:creationId xmlns:a16="http://schemas.microsoft.com/office/drawing/2014/main" id="{A42EBE2F-DF82-78C5-81D0-4571F9846263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77" name="Group 2076">
            <a:extLst>
              <a:ext uri="{FF2B5EF4-FFF2-40B4-BE49-F238E27FC236}">
                <a16:creationId xmlns:a16="http://schemas.microsoft.com/office/drawing/2014/main" id="{FC7A26BD-3CD0-BE14-0F3C-4645F76F5616}"/>
              </a:ext>
            </a:extLst>
          </p:cNvPr>
          <p:cNvGrpSpPr/>
          <p:nvPr/>
        </p:nvGrpSpPr>
        <p:grpSpPr>
          <a:xfrm>
            <a:off x="1865548" y="-2673"/>
            <a:ext cx="474151" cy="523960"/>
            <a:chOff x="3969873" y="1119089"/>
            <a:chExt cx="474151" cy="523960"/>
          </a:xfrm>
        </p:grpSpPr>
        <p:sp>
          <p:nvSpPr>
            <p:cNvPr id="2078" name="Rectangle 2077">
              <a:extLst>
                <a:ext uri="{FF2B5EF4-FFF2-40B4-BE49-F238E27FC236}">
                  <a16:creationId xmlns:a16="http://schemas.microsoft.com/office/drawing/2014/main" id="{9E8A449B-277F-B91E-8B7D-4CC664333F54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9" name="Rectangle 2078">
              <a:extLst>
                <a:ext uri="{FF2B5EF4-FFF2-40B4-BE49-F238E27FC236}">
                  <a16:creationId xmlns:a16="http://schemas.microsoft.com/office/drawing/2014/main" id="{E6BA302B-DD12-AC85-DC0A-DFECAF8D3DA2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86A373F3-1566-1424-EB3F-2C2869D67ECE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9A14D75-F5A8-0AD8-DBE3-7F42ED56DF05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EB54CDA-A3DC-D5B5-28D2-38AC86865B43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0EA1808-BFC9-A613-25FC-B870782ECCBB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9DC14D67-B17B-972E-3872-0231268F4134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A12CA3F-F717-F55E-05E5-05CBCB9B192A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7A3E29F9-92E2-CBB8-557B-1AF22F0638B1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DFE1C000-1937-236E-5C3A-99F8AACF9301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81D7B2D-95D2-8EAF-F531-515C2AF0BDCE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38605D3-F895-976A-A0D0-AFE7B7204F5E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1D7B9E4-05D9-5BCC-A341-BBA6898CE68B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F07432C-28E2-DFCB-F6BF-BA141E9DBA05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D93AEB5-9F4C-CE95-94FA-BB890AC20C24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6CAAB89-F62C-C3B0-462C-335512E9BE8A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0A841E1-A2EB-0981-49B5-2D9D8207EFEA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0" name="Rectangle 2079">
              <a:extLst>
                <a:ext uri="{FF2B5EF4-FFF2-40B4-BE49-F238E27FC236}">
                  <a16:creationId xmlns:a16="http://schemas.microsoft.com/office/drawing/2014/main" id="{86522FE7-805F-A4A2-4E54-96625DA6E2E3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1" name="Rectangle 2080">
              <a:extLst>
                <a:ext uri="{FF2B5EF4-FFF2-40B4-BE49-F238E27FC236}">
                  <a16:creationId xmlns:a16="http://schemas.microsoft.com/office/drawing/2014/main" id="{258288E5-5DC4-3BD4-3BC5-7A943D26FD5C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2" name="Rectangle 2081">
              <a:extLst>
                <a:ext uri="{FF2B5EF4-FFF2-40B4-BE49-F238E27FC236}">
                  <a16:creationId xmlns:a16="http://schemas.microsoft.com/office/drawing/2014/main" id="{41789F7C-745A-AE46-AA1E-DB35EE8AE862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3" name="Rectangle 2082">
              <a:extLst>
                <a:ext uri="{FF2B5EF4-FFF2-40B4-BE49-F238E27FC236}">
                  <a16:creationId xmlns:a16="http://schemas.microsoft.com/office/drawing/2014/main" id="{E6D84E2D-26DC-1B15-FD95-EF46B94E8D71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4" name="Rectangle 2083">
              <a:extLst>
                <a:ext uri="{FF2B5EF4-FFF2-40B4-BE49-F238E27FC236}">
                  <a16:creationId xmlns:a16="http://schemas.microsoft.com/office/drawing/2014/main" id="{7F9E84A4-0B9B-769F-7CDF-A94A517C5EDF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5" name="Rectangle 2084">
              <a:extLst>
                <a:ext uri="{FF2B5EF4-FFF2-40B4-BE49-F238E27FC236}">
                  <a16:creationId xmlns:a16="http://schemas.microsoft.com/office/drawing/2014/main" id="{5892D922-68C9-3A5B-DECB-F73BFE699FCA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6" name="Rectangle 2085">
              <a:extLst>
                <a:ext uri="{FF2B5EF4-FFF2-40B4-BE49-F238E27FC236}">
                  <a16:creationId xmlns:a16="http://schemas.microsoft.com/office/drawing/2014/main" id="{DD244831-D173-11A0-CA34-3AE08F2A567A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7" name="Rectangle 2086">
              <a:extLst>
                <a:ext uri="{FF2B5EF4-FFF2-40B4-BE49-F238E27FC236}">
                  <a16:creationId xmlns:a16="http://schemas.microsoft.com/office/drawing/2014/main" id="{5AE7AC73-1525-14B8-FDD0-F878742FB594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8" name="Rectangle 2087">
              <a:extLst>
                <a:ext uri="{FF2B5EF4-FFF2-40B4-BE49-F238E27FC236}">
                  <a16:creationId xmlns:a16="http://schemas.microsoft.com/office/drawing/2014/main" id="{3B21A906-6425-7B4D-42E5-42E3EBF89F0B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9" name="Rectangle 2088">
              <a:extLst>
                <a:ext uri="{FF2B5EF4-FFF2-40B4-BE49-F238E27FC236}">
                  <a16:creationId xmlns:a16="http://schemas.microsoft.com/office/drawing/2014/main" id="{AB818F4C-FE0D-0DB8-AD7B-96B49B5627BD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0" name="Rectangle 2089">
              <a:extLst>
                <a:ext uri="{FF2B5EF4-FFF2-40B4-BE49-F238E27FC236}">
                  <a16:creationId xmlns:a16="http://schemas.microsoft.com/office/drawing/2014/main" id="{BC630C5E-D632-3367-1114-AB0F11938066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1" name="Rectangle 2090">
              <a:extLst>
                <a:ext uri="{FF2B5EF4-FFF2-40B4-BE49-F238E27FC236}">
                  <a16:creationId xmlns:a16="http://schemas.microsoft.com/office/drawing/2014/main" id="{51ED5677-9B3D-1F58-0681-906F80200427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2" name="Rectangle 2091">
              <a:extLst>
                <a:ext uri="{FF2B5EF4-FFF2-40B4-BE49-F238E27FC236}">
                  <a16:creationId xmlns:a16="http://schemas.microsoft.com/office/drawing/2014/main" id="{B598AD94-423A-0C3E-205C-9E594B19C336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93" name="Rectangle 2092">
            <a:extLst>
              <a:ext uri="{FF2B5EF4-FFF2-40B4-BE49-F238E27FC236}">
                <a16:creationId xmlns:a16="http://schemas.microsoft.com/office/drawing/2014/main" id="{AD4717B7-1521-0465-33ED-96D6171DE83A}"/>
              </a:ext>
            </a:extLst>
          </p:cNvPr>
          <p:cNvSpPr/>
          <p:nvPr/>
        </p:nvSpPr>
        <p:spPr>
          <a:xfrm>
            <a:off x="2336404" y="11353"/>
            <a:ext cx="6290360" cy="506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5" name="Rectangle 2094">
            <a:extLst>
              <a:ext uri="{FF2B5EF4-FFF2-40B4-BE49-F238E27FC236}">
                <a16:creationId xmlns:a16="http://schemas.microsoft.com/office/drawing/2014/main" id="{8692CC0C-D0F7-45F1-D19B-69867380150B}"/>
              </a:ext>
            </a:extLst>
          </p:cNvPr>
          <p:cNvSpPr/>
          <p:nvPr/>
        </p:nvSpPr>
        <p:spPr>
          <a:xfrm>
            <a:off x="2340978" y="12629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6" name="Rectangle 2095">
            <a:extLst>
              <a:ext uri="{FF2B5EF4-FFF2-40B4-BE49-F238E27FC236}">
                <a16:creationId xmlns:a16="http://schemas.microsoft.com/office/drawing/2014/main" id="{71EF6B80-1D7D-549A-9A35-61E10BEE4324}"/>
              </a:ext>
            </a:extLst>
          </p:cNvPr>
          <p:cNvSpPr/>
          <p:nvPr/>
        </p:nvSpPr>
        <p:spPr>
          <a:xfrm>
            <a:off x="5434186" y="18331"/>
            <a:ext cx="1659405" cy="1010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97" name="TextBox 2096">
            <a:extLst>
              <a:ext uri="{FF2B5EF4-FFF2-40B4-BE49-F238E27FC236}">
                <a16:creationId xmlns:a16="http://schemas.microsoft.com/office/drawing/2014/main" id="{15F9FB49-DB91-0D7F-3A03-A6591E76EAEB}"/>
              </a:ext>
            </a:extLst>
          </p:cNvPr>
          <p:cNvSpPr txBox="1"/>
          <p:nvPr/>
        </p:nvSpPr>
        <p:spPr>
          <a:xfrm>
            <a:off x="5691183" y="-48258"/>
            <a:ext cx="11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Figma</a:t>
            </a:r>
            <a:endParaRPr lang="en-US" dirty="0"/>
          </a:p>
        </p:txBody>
      </p:sp>
      <p:sp>
        <p:nvSpPr>
          <p:cNvPr id="2099" name="Rectangle 2098">
            <a:hlinkClick r:id="rId3" action="ppaction://hlinksldjump"/>
            <a:extLst>
              <a:ext uri="{FF2B5EF4-FFF2-40B4-BE49-F238E27FC236}">
                <a16:creationId xmlns:a16="http://schemas.microsoft.com/office/drawing/2014/main" id="{80753D87-1174-8178-731D-952442ACC59F}"/>
              </a:ext>
            </a:extLst>
          </p:cNvPr>
          <p:cNvSpPr/>
          <p:nvPr/>
        </p:nvSpPr>
        <p:spPr>
          <a:xfrm>
            <a:off x="3892133" y="9311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01" name="Picture 2">
            <a:extLst>
              <a:ext uri="{FF2B5EF4-FFF2-40B4-BE49-F238E27FC236}">
                <a16:creationId xmlns:a16="http://schemas.microsoft.com/office/drawing/2014/main" id="{DBE1D52E-8AD9-9B1F-F302-B4D5A5B03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180" y="49690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03" name="Rectangle 2102">
            <a:extLst>
              <a:ext uri="{FF2B5EF4-FFF2-40B4-BE49-F238E27FC236}">
                <a16:creationId xmlns:a16="http://schemas.microsoft.com/office/drawing/2014/main" id="{D1617FD7-831B-482B-F959-D0452428FDAE}"/>
              </a:ext>
            </a:extLst>
          </p:cNvPr>
          <p:cNvSpPr/>
          <p:nvPr/>
        </p:nvSpPr>
        <p:spPr>
          <a:xfrm>
            <a:off x="0" y="948081"/>
            <a:ext cx="1935106" cy="626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7AEF1"/>
                </a:solidFill>
              </a:rPr>
              <a:t>Hadi Shouman</a:t>
            </a:r>
          </a:p>
        </p:txBody>
      </p:sp>
      <p:pic>
        <p:nvPicPr>
          <p:cNvPr id="2" name="Picture 4" descr="Figma ">
            <a:extLst>
              <a:ext uri="{FF2B5EF4-FFF2-40B4-BE49-F238E27FC236}">
                <a16:creationId xmlns:a16="http://schemas.microsoft.com/office/drawing/2014/main" id="{0565A7D1-0EA8-8332-F9F2-92178AD58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241" y="357500"/>
            <a:ext cx="568766" cy="56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F2A266-1C43-E9D5-A5A0-AB4CFDA2D5F7}"/>
              </a:ext>
            </a:extLst>
          </p:cNvPr>
          <p:cNvSpPr txBox="1"/>
          <p:nvPr/>
        </p:nvSpPr>
        <p:spPr>
          <a:xfrm>
            <a:off x="2673617" y="1093706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bikes page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66F5AE-99C8-3A0A-EB99-27C28F1AA9BB}"/>
              </a:ext>
            </a:extLst>
          </p:cNvPr>
          <p:cNvSpPr txBox="1"/>
          <p:nvPr/>
        </p:nvSpPr>
        <p:spPr>
          <a:xfrm>
            <a:off x="5492508" y="1093706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Product page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377F05-B036-AB2E-36DF-31C023AFB7DD}"/>
              </a:ext>
            </a:extLst>
          </p:cNvPr>
          <p:cNvSpPr txBox="1"/>
          <p:nvPr/>
        </p:nvSpPr>
        <p:spPr>
          <a:xfrm>
            <a:off x="9051900" y="986814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Partner page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67A90D-4DBC-DE05-6E16-66EDC53BA95A}"/>
              </a:ext>
            </a:extLst>
          </p:cNvPr>
          <p:cNvGrpSpPr/>
          <p:nvPr/>
        </p:nvGrpSpPr>
        <p:grpSpPr>
          <a:xfrm>
            <a:off x="7075062" y="11968"/>
            <a:ext cx="1554480" cy="506647"/>
            <a:chOff x="7075062" y="11968"/>
            <a:chExt cx="1554480" cy="506647"/>
          </a:xfrm>
        </p:grpSpPr>
        <p:sp>
          <p:nvSpPr>
            <p:cNvPr id="2094" name="Rectangle 2093">
              <a:hlinkClick r:id="rId6" action="ppaction://hlinksldjump"/>
              <a:extLst>
                <a:ext uri="{FF2B5EF4-FFF2-40B4-BE49-F238E27FC236}">
                  <a16:creationId xmlns:a16="http://schemas.microsoft.com/office/drawing/2014/main" id="{438E5F75-EE0C-A703-A4DA-101322A54EBC}"/>
                </a:ext>
              </a:extLst>
            </p:cNvPr>
            <p:cNvSpPr/>
            <p:nvPr/>
          </p:nvSpPr>
          <p:spPr>
            <a:xfrm>
              <a:off x="7075062" y="20178"/>
              <a:ext cx="1554480" cy="49843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71AE1E5-D379-F922-92EB-E18D3C9C4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30167" y="11968"/>
              <a:ext cx="495059" cy="495059"/>
            </a:xfrm>
            <a:prstGeom prst="rect">
              <a:avLst/>
            </a:prstGeom>
          </p:spPr>
        </p:pic>
      </p:grpSp>
      <p:pic>
        <p:nvPicPr>
          <p:cNvPr id="7" name="Picture 4" descr="ClickUp black logo thumbnail transparent PNG - StickPNG">
            <a:hlinkClick r:id="rId2" action="ppaction://hlinksldjump"/>
            <a:extLst>
              <a:ext uri="{FF2B5EF4-FFF2-40B4-BE49-F238E27FC236}">
                <a16:creationId xmlns:a16="http://schemas.microsoft.com/office/drawing/2014/main" id="{FF1C2521-B71F-E3FC-1150-06AAC23D9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692" y="36593"/>
            <a:ext cx="424005" cy="424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EAABA47F-DF7E-1ACD-A328-2024388508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896" y="-541899"/>
            <a:ext cx="2185170" cy="2185170"/>
          </a:xfrm>
          <a:prstGeom prst="rect">
            <a:avLst/>
          </a:prstGeom>
        </p:spPr>
      </p:pic>
      <p:sp>
        <p:nvSpPr>
          <p:cNvPr id="14" name="Rectangle 13">
            <a:hlinkClick r:id="rId10" action="ppaction://hlinksldjump"/>
            <a:extLst>
              <a:ext uri="{FF2B5EF4-FFF2-40B4-BE49-F238E27FC236}">
                <a16:creationId xmlns:a16="http://schemas.microsoft.com/office/drawing/2014/main" id="{90D8AB02-5352-0A83-46AC-FB6C94356890}"/>
              </a:ext>
            </a:extLst>
          </p:cNvPr>
          <p:cNvSpPr/>
          <p:nvPr/>
        </p:nvSpPr>
        <p:spPr>
          <a:xfrm>
            <a:off x="-6724" y="1583918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Ibrahim </a:t>
            </a:r>
            <a:r>
              <a:rPr lang="en-US" dirty="0" err="1"/>
              <a:t>Moustafa</a:t>
            </a:r>
            <a:endParaRPr lang="en-US" dirty="0"/>
          </a:p>
        </p:txBody>
      </p:sp>
      <p:sp>
        <p:nvSpPr>
          <p:cNvPr id="17" name="Rectangle 16">
            <a:hlinkClick r:id="rId11" action="ppaction://hlinksldjump"/>
            <a:extLst>
              <a:ext uri="{FF2B5EF4-FFF2-40B4-BE49-F238E27FC236}">
                <a16:creationId xmlns:a16="http://schemas.microsoft.com/office/drawing/2014/main" id="{4A0A02AE-5EEE-B7AE-2587-B8AD80388A7B}"/>
              </a:ext>
            </a:extLst>
          </p:cNvPr>
          <p:cNvSpPr/>
          <p:nvPr/>
        </p:nvSpPr>
        <p:spPr>
          <a:xfrm>
            <a:off x="-6725" y="1973178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Hassan </a:t>
            </a:r>
            <a:r>
              <a:rPr lang="en-US" dirty="0" err="1"/>
              <a:t>Najem</a:t>
            </a:r>
            <a:endParaRPr lang="en-US" dirty="0"/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742F64B7-D68D-6F4F-401E-20644B144CF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6" y="-179639"/>
            <a:ext cx="842477" cy="84247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A9D23E5-B7FC-FA90-843E-D327F12D1342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4239" t="24869" r="41328" b="18052"/>
          <a:stretch/>
        </p:blipFill>
        <p:spPr>
          <a:xfrm>
            <a:off x="1975106" y="1692967"/>
            <a:ext cx="2978807" cy="391260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A5F3037-6CF0-C136-48EF-35071E8D3F59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7802" t="24674" r="38916" b="18247"/>
          <a:stretch/>
        </p:blipFill>
        <p:spPr>
          <a:xfrm>
            <a:off x="5222477" y="1692967"/>
            <a:ext cx="2838564" cy="39126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74AF4FD-881B-7598-5146-983BECC9BDB1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41294" t="28073" r="35424" b="24674"/>
          <a:stretch/>
        </p:blipFill>
        <p:spPr>
          <a:xfrm>
            <a:off x="8580518" y="1741558"/>
            <a:ext cx="2838564" cy="323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342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and Round Single Corner Rectangle 9">
            <a:extLst>
              <a:ext uri="{FF2B5EF4-FFF2-40B4-BE49-F238E27FC236}">
                <a16:creationId xmlns:a16="http://schemas.microsoft.com/office/drawing/2014/main" id="{30B6D06A-3682-B872-7EC8-BA3EA9201052}"/>
              </a:ext>
            </a:extLst>
          </p:cNvPr>
          <p:cNvSpPr/>
          <p:nvPr/>
        </p:nvSpPr>
        <p:spPr>
          <a:xfrm rot="10800000">
            <a:off x="1" y="540435"/>
            <a:ext cx="1866330" cy="2541100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hlinkClick r:id="rId2" action="ppaction://hlinksldjump"/>
            <a:extLst>
              <a:ext uri="{FF2B5EF4-FFF2-40B4-BE49-F238E27FC236}">
                <a16:creationId xmlns:a16="http://schemas.microsoft.com/office/drawing/2014/main" id="{C0A8BCD0-F5C3-8178-98B3-93DF30D6007A}"/>
              </a:ext>
            </a:extLst>
          </p:cNvPr>
          <p:cNvSpPr/>
          <p:nvPr/>
        </p:nvSpPr>
        <p:spPr>
          <a:xfrm>
            <a:off x="-6725" y="534739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Chaker</a:t>
            </a:r>
            <a:r>
              <a:rPr lang="en-US" dirty="0"/>
              <a:t> </a:t>
            </a:r>
            <a:r>
              <a:rPr lang="en-US" dirty="0" err="1"/>
              <a:t>Yaakoub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B2EBEB-BC23-5523-4FF4-F386BFF677F0}"/>
              </a:ext>
            </a:extLst>
          </p:cNvPr>
          <p:cNvSpPr/>
          <p:nvPr/>
        </p:nvSpPr>
        <p:spPr>
          <a:xfrm>
            <a:off x="1859607" y="0"/>
            <a:ext cx="7238014" cy="5186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6AEC46-26BF-67EB-30E9-3D840AC14CEE}"/>
              </a:ext>
            </a:extLst>
          </p:cNvPr>
          <p:cNvGrpSpPr/>
          <p:nvPr/>
        </p:nvGrpSpPr>
        <p:grpSpPr>
          <a:xfrm>
            <a:off x="8626764" y="5188"/>
            <a:ext cx="474151" cy="523960"/>
            <a:chOff x="3969873" y="1119089"/>
            <a:chExt cx="474151" cy="5239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6A555AB-ED93-3313-C06F-3DB6832D6157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1C2879D-CC44-0C1A-52C5-69B5849A3194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8" name="Rectangle 2047">
              <a:extLst>
                <a:ext uri="{FF2B5EF4-FFF2-40B4-BE49-F238E27FC236}">
                  <a16:creationId xmlns:a16="http://schemas.microsoft.com/office/drawing/2014/main" id="{2815ED90-5780-46D4-913E-9260401B726F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9" name="Rectangle 2048">
              <a:extLst>
                <a:ext uri="{FF2B5EF4-FFF2-40B4-BE49-F238E27FC236}">
                  <a16:creationId xmlns:a16="http://schemas.microsoft.com/office/drawing/2014/main" id="{54D281A9-1E5B-C2E5-591A-53141F00875F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0" name="Rectangle 2049">
              <a:extLst>
                <a:ext uri="{FF2B5EF4-FFF2-40B4-BE49-F238E27FC236}">
                  <a16:creationId xmlns:a16="http://schemas.microsoft.com/office/drawing/2014/main" id="{A62E8582-F038-3F4E-7E13-51BC58121294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1" name="Rectangle 2050">
              <a:extLst>
                <a:ext uri="{FF2B5EF4-FFF2-40B4-BE49-F238E27FC236}">
                  <a16:creationId xmlns:a16="http://schemas.microsoft.com/office/drawing/2014/main" id="{4B95DB3A-1B35-1312-96BD-B9499B58AB5E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3" name="Rectangle 2052">
              <a:extLst>
                <a:ext uri="{FF2B5EF4-FFF2-40B4-BE49-F238E27FC236}">
                  <a16:creationId xmlns:a16="http://schemas.microsoft.com/office/drawing/2014/main" id="{4DB277D6-100A-774A-F385-35CD7B53ED55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4" name="Rectangle 2053">
              <a:extLst>
                <a:ext uri="{FF2B5EF4-FFF2-40B4-BE49-F238E27FC236}">
                  <a16:creationId xmlns:a16="http://schemas.microsoft.com/office/drawing/2014/main" id="{E444C4B1-E695-69C3-A844-E23AEBE49E39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5" name="Rectangle 2054">
              <a:extLst>
                <a:ext uri="{FF2B5EF4-FFF2-40B4-BE49-F238E27FC236}">
                  <a16:creationId xmlns:a16="http://schemas.microsoft.com/office/drawing/2014/main" id="{911E78F4-2A86-E132-1C25-D6450159CFB4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6" name="Rectangle 2055">
              <a:extLst>
                <a:ext uri="{FF2B5EF4-FFF2-40B4-BE49-F238E27FC236}">
                  <a16:creationId xmlns:a16="http://schemas.microsoft.com/office/drawing/2014/main" id="{646669C8-1655-E6F8-BB1D-EBD704E7F22E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7" name="Rectangle 2056">
              <a:extLst>
                <a:ext uri="{FF2B5EF4-FFF2-40B4-BE49-F238E27FC236}">
                  <a16:creationId xmlns:a16="http://schemas.microsoft.com/office/drawing/2014/main" id="{A50DA1B0-1996-821F-33F1-6DD6E0582562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8" name="Rectangle 2057">
              <a:extLst>
                <a:ext uri="{FF2B5EF4-FFF2-40B4-BE49-F238E27FC236}">
                  <a16:creationId xmlns:a16="http://schemas.microsoft.com/office/drawing/2014/main" id="{49A9CE20-B5BE-E8D2-23CB-DB8F9156E55A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Rectangle 2058">
              <a:extLst>
                <a:ext uri="{FF2B5EF4-FFF2-40B4-BE49-F238E27FC236}">
                  <a16:creationId xmlns:a16="http://schemas.microsoft.com/office/drawing/2014/main" id="{60884B5D-1149-16BD-4459-F090904907F9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0" name="Rectangle 2059">
              <a:extLst>
                <a:ext uri="{FF2B5EF4-FFF2-40B4-BE49-F238E27FC236}">
                  <a16:creationId xmlns:a16="http://schemas.microsoft.com/office/drawing/2014/main" id="{53576824-9C1A-C9CC-C9F6-033F7596C30D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1" name="Rectangle 2060">
              <a:extLst>
                <a:ext uri="{FF2B5EF4-FFF2-40B4-BE49-F238E27FC236}">
                  <a16:creationId xmlns:a16="http://schemas.microsoft.com/office/drawing/2014/main" id="{E60D5393-4A08-4A8F-678C-C277FFD8B32E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2" name="Rectangle 2061">
              <a:extLst>
                <a:ext uri="{FF2B5EF4-FFF2-40B4-BE49-F238E27FC236}">
                  <a16:creationId xmlns:a16="http://schemas.microsoft.com/office/drawing/2014/main" id="{A9A8045C-F046-7A27-D789-EB88DFA00100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3" name="Rectangle 2062">
              <a:extLst>
                <a:ext uri="{FF2B5EF4-FFF2-40B4-BE49-F238E27FC236}">
                  <a16:creationId xmlns:a16="http://schemas.microsoft.com/office/drawing/2014/main" id="{A7B737AA-A8D6-CFCD-036E-CCEF97B5F4C4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4" name="Rectangle 2063">
              <a:extLst>
                <a:ext uri="{FF2B5EF4-FFF2-40B4-BE49-F238E27FC236}">
                  <a16:creationId xmlns:a16="http://schemas.microsoft.com/office/drawing/2014/main" id="{401EC99D-54E9-CD92-4A43-3FA33B679138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5" name="Rectangle 2064">
              <a:extLst>
                <a:ext uri="{FF2B5EF4-FFF2-40B4-BE49-F238E27FC236}">
                  <a16:creationId xmlns:a16="http://schemas.microsoft.com/office/drawing/2014/main" id="{A30C964B-F8E1-23A9-9ACB-ECB4531380DE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6" name="Rectangle 2065">
              <a:extLst>
                <a:ext uri="{FF2B5EF4-FFF2-40B4-BE49-F238E27FC236}">
                  <a16:creationId xmlns:a16="http://schemas.microsoft.com/office/drawing/2014/main" id="{D5F2DFFF-FBC9-E636-92A4-7AB57C9A3246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7" name="Rectangle 2066">
              <a:extLst>
                <a:ext uri="{FF2B5EF4-FFF2-40B4-BE49-F238E27FC236}">
                  <a16:creationId xmlns:a16="http://schemas.microsoft.com/office/drawing/2014/main" id="{328E2AC7-6F5B-B079-5A3F-9A9E7D3AB905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8" name="Rectangle 2067">
              <a:extLst>
                <a:ext uri="{FF2B5EF4-FFF2-40B4-BE49-F238E27FC236}">
                  <a16:creationId xmlns:a16="http://schemas.microsoft.com/office/drawing/2014/main" id="{444AE472-140F-D875-17A7-FBBE29F9CA9A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9" name="Rectangle 2068">
              <a:extLst>
                <a:ext uri="{FF2B5EF4-FFF2-40B4-BE49-F238E27FC236}">
                  <a16:creationId xmlns:a16="http://schemas.microsoft.com/office/drawing/2014/main" id="{9D1AE75B-226B-7C72-601B-5554F93E4C22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0" name="Rectangle 2069">
              <a:extLst>
                <a:ext uri="{FF2B5EF4-FFF2-40B4-BE49-F238E27FC236}">
                  <a16:creationId xmlns:a16="http://schemas.microsoft.com/office/drawing/2014/main" id="{E1369768-F8A1-D003-24E8-ECBAE69ADBDF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1" name="Rectangle 2070">
              <a:extLst>
                <a:ext uri="{FF2B5EF4-FFF2-40B4-BE49-F238E27FC236}">
                  <a16:creationId xmlns:a16="http://schemas.microsoft.com/office/drawing/2014/main" id="{9A1D3852-D3A1-C51E-FF37-DAAE425407FF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2" name="Rectangle 2071">
              <a:extLst>
                <a:ext uri="{FF2B5EF4-FFF2-40B4-BE49-F238E27FC236}">
                  <a16:creationId xmlns:a16="http://schemas.microsoft.com/office/drawing/2014/main" id="{CDCA950D-8A39-48DF-0034-1D1BFE3ABDE6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3" name="Rectangle 2072">
              <a:extLst>
                <a:ext uri="{FF2B5EF4-FFF2-40B4-BE49-F238E27FC236}">
                  <a16:creationId xmlns:a16="http://schemas.microsoft.com/office/drawing/2014/main" id="{D623B1BB-ED20-7D34-7F39-0B2FBB11DDB2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4" name="Rectangle 2073">
              <a:extLst>
                <a:ext uri="{FF2B5EF4-FFF2-40B4-BE49-F238E27FC236}">
                  <a16:creationId xmlns:a16="http://schemas.microsoft.com/office/drawing/2014/main" id="{30CF97BE-1EFD-6E67-8F31-FACAC12E8327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5" name="Rectangle 2074">
              <a:extLst>
                <a:ext uri="{FF2B5EF4-FFF2-40B4-BE49-F238E27FC236}">
                  <a16:creationId xmlns:a16="http://schemas.microsoft.com/office/drawing/2014/main" id="{C607DD2B-B5BA-04BC-BA0F-F35038B8255F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6" name="Rectangle 2075">
              <a:extLst>
                <a:ext uri="{FF2B5EF4-FFF2-40B4-BE49-F238E27FC236}">
                  <a16:creationId xmlns:a16="http://schemas.microsoft.com/office/drawing/2014/main" id="{A42EBE2F-DF82-78C5-81D0-4571F9846263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77" name="Group 2076">
            <a:extLst>
              <a:ext uri="{FF2B5EF4-FFF2-40B4-BE49-F238E27FC236}">
                <a16:creationId xmlns:a16="http://schemas.microsoft.com/office/drawing/2014/main" id="{FC7A26BD-3CD0-BE14-0F3C-4645F76F5616}"/>
              </a:ext>
            </a:extLst>
          </p:cNvPr>
          <p:cNvGrpSpPr/>
          <p:nvPr/>
        </p:nvGrpSpPr>
        <p:grpSpPr>
          <a:xfrm>
            <a:off x="1865548" y="-2673"/>
            <a:ext cx="474151" cy="523960"/>
            <a:chOff x="3969873" y="1119089"/>
            <a:chExt cx="474151" cy="523960"/>
          </a:xfrm>
        </p:grpSpPr>
        <p:sp>
          <p:nvSpPr>
            <p:cNvPr id="2078" name="Rectangle 2077">
              <a:extLst>
                <a:ext uri="{FF2B5EF4-FFF2-40B4-BE49-F238E27FC236}">
                  <a16:creationId xmlns:a16="http://schemas.microsoft.com/office/drawing/2014/main" id="{9E8A449B-277F-B91E-8B7D-4CC664333F54}"/>
                </a:ext>
              </a:extLst>
            </p:cNvPr>
            <p:cNvSpPr/>
            <p:nvPr/>
          </p:nvSpPr>
          <p:spPr>
            <a:xfrm>
              <a:off x="3969972" y="112600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9" name="Rectangle 2078">
              <a:extLst>
                <a:ext uri="{FF2B5EF4-FFF2-40B4-BE49-F238E27FC236}">
                  <a16:creationId xmlns:a16="http://schemas.microsoft.com/office/drawing/2014/main" id="{E6BA302B-DD12-AC85-DC0A-DFECAF8D3DA2}"/>
                </a:ext>
              </a:extLst>
            </p:cNvPr>
            <p:cNvSpPr/>
            <p:nvPr/>
          </p:nvSpPr>
          <p:spPr>
            <a:xfrm>
              <a:off x="3969972" y="12057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86A373F3-1566-1424-EB3F-2C2869D67ECE}"/>
                </a:ext>
              </a:extLst>
            </p:cNvPr>
            <p:cNvSpPr/>
            <p:nvPr/>
          </p:nvSpPr>
          <p:spPr>
            <a:xfrm>
              <a:off x="3969972" y="1295147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9A14D75-F5A8-0AD8-DBE3-7F42ED56DF05}"/>
                </a:ext>
              </a:extLst>
            </p:cNvPr>
            <p:cNvSpPr/>
            <p:nvPr/>
          </p:nvSpPr>
          <p:spPr>
            <a:xfrm>
              <a:off x="3970248" y="1379961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EB54CDA-A3DC-D5B5-28D2-38AC86865B43}"/>
                </a:ext>
              </a:extLst>
            </p:cNvPr>
            <p:cNvSpPr/>
            <p:nvPr/>
          </p:nvSpPr>
          <p:spPr>
            <a:xfrm>
              <a:off x="3969873" y="146566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0EA1808-BFC9-A613-25FC-B870782ECCBB}"/>
                </a:ext>
              </a:extLst>
            </p:cNvPr>
            <p:cNvSpPr/>
            <p:nvPr/>
          </p:nvSpPr>
          <p:spPr>
            <a:xfrm>
              <a:off x="3969873" y="154538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9DC14D67-B17B-972E-3872-0231268F4134}"/>
                </a:ext>
              </a:extLst>
            </p:cNvPr>
            <p:cNvSpPr/>
            <p:nvPr/>
          </p:nvSpPr>
          <p:spPr>
            <a:xfrm>
              <a:off x="4162507" y="112302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A12CA3F-F717-F55E-05E5-05CBCB9B192A}"/>
                </a:ext>
              </a:extLst>
            </p:cNvPr>
            <p:cNvSpPr/>
            <p:nvPr/>
          </p:nvSpPr>
          <p:spPr>
            <a:xfrm>
              <a:off x="4162507" y="1202740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7A3E29F9-92E2-CBB8-557B-1AF22F0638B1}"/>
                </a:ext>
              </a:extLst>
            </p:cNvPr>
            <p:cNvSpPr/>
            <p:nvPr/>
          </p:nvSpPr>
          <p:spPr>
            <a:xfrm>
              <a:off x="4162507" y="1292170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DFE1C000-1937-236E-5C3A-99F8AACF9301}"/>
                </a:ext>
              </a:extLst>
            </p:cNvPr>
            <p:cNvSpPr/>
            <p:nvPr/>
          </p:nvSpPr>
          <p:spPr>
            <a:xfrm>
              <a:off x="4162783" y="137698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81D7B2D-95D2-8EAF-F531-515C2AF0BDCE}"/>
                </a:ext>
              </a:extLst>
            </p:cNvPr>
            <p:cNvSpPr/>
            <p:nvPr/>
          </p:nvSpPr>
          <p:spPr>
            <a:xfrm>
              <a:off x="4162408" y="14626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38605D3-F895-976A-A0D0-AFE7B7204F5E}"/>
                </a:ext>
              </a:extLst>
            </p:cNvPr>
            <p:cNvSpPr/>
            <p:nvPr/>
          </p:nvSpPr>
          <p:spPr>
            <a:xfrm>
              <a:off x="4162408" y="15424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1D7B9E4-05D9-5BCC-A341-BBA6898CE68B}"/>
                </a:ext>
              </a:extLst>
            </p:cNvPr>
            <p:cNvSpPr/>
            <p:nvPr/>
          </p:nvSpPr>
          <p:spPr>
            <a:xfrm>
              <a:off x="4253835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F07432C-28E2-DFCB-F6BF-BA141E9DBA05}"/>
                </a:ext>
              </a:extLst>
            </p:cNvPr>
            <p:cNvSpPr/>
            <p:nvPr/>
          </p:nvSpPr>
          <p:spPr>
            <a:xfrm>
              <a:off x="4254175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D93AEB5-9F4C-CE95-94FA-BB890AC20C24}"/>
                </a:ext>
              </a:extLst>
            </p:cNvPr>
            <p:cNvSpPr/>
            <p:nvPr/>
          </p:nvSpPr>
          <p:spPr>
            <a:xfrm>
              <a:off x="4253848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6CAAB89-F62C-C3B0-462C-335512E9BE8A}"/>
                </a:ext>
              </a:extLst>
            </p:cNvPr>
            <p:cNvSpPr/>
            <p:nvPr/>
          </p:nvSpPr>
          <p:spPr>
            <a:xfrm>
              <a:off x="4251022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0A841E1-A2EB-0981-49B5-2D9D8207EFEA}"/>
                </a:ext>
              </a:extLst>
            </p:cNvPr>
            <p:cNvSpPr/>
            <p:nvPr/>
          </p:nvSpPr>
          <p:spPr>
            <a:xfrm>
              <a:off x="4254373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0" name="Rectangle 2079">
              <a:extLst>
                <a:ext uri="{FF2B5EF4-FFF2-40B4-BE49-F238E27FC236}">
                  <a16:creationId xmlns:a16="http://schemas.microsoft.com/office/drawing/2014/main" id="{86522FE7-805F-A4A2-4E54-96625DA6E2E3}"/>
                </a:ext>
              </a:extLst>
            </p:cNvPr>
            <p:cNvSpPr/>
            <p:nvPr/>
          </p:nvSpPr>
          <p:spPr>
            <a:xfrm>
              <a:off x="4253800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1" name="Rectangle 2080">
              <a:extLst>
                <a:ext uri="{FF2B5EF4-FFF2-40B4-BE49-F238E27FC236}">
                  <a16:creationId xmlns:a16="http://schemas.microsoft.com/office/drawing/2014/main" id="{258288E5-5DC4-3BD4-3BC5-7A943D26FD5C}"/>
                </a:ext>
              </a:extLst>
            </p:cNvPr>
            <p:cNvSpPr/>
            <p:nvPr/>
          </p:nvSpPr>
          <p:spPr>
            <a:xfrm>
              <a:off x="4349388" y="1119089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2" name="Rectangle 2081">
              <a:extLst>
                <a:ext uri="{FF2B5EF4-FFF2-40B4-BE49-F238E27FC236}">
                  <a16:creationId xmlns:a16="http://schemas.microsoft.com/office/drawing/2014/main" id="{41789F7C-745A-AE46-AA1E-DB35EE8AE862}"/>
                </a:ext>
              </a:extLst>
            </p:cNvPr>
            <p:cNvSpPr/>
            <p:nvPr/>
          </p:nvSpPr>
          <p:spPr>
            <a:xfrm>
              <a:off x="4349388" y="1198803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3" name="Rectangle 2082">
              <a:extLst>
                <a:ext uri="{FF2B5EF4-FFF2-40B4-BE49-F238E27FC236}">
                  <a16:creationId xmlns:a16="http://schemas.microsoft.com/office/drawing/2014/main" id="{E6D84E2D-26DC-1B15-FD95-EF46B94E8D71}"/>
                </a:ext>
              </a:extLst>
            </p:cNvPr>
            <p:cNvSpPr/>
            <p:nvPr/>
          </p:nvSpPr>
          <p:spPr>
            <a:xfrm>
              <a:off x="4349388" y="1288233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4" name="Rectangle 2083">
              <a:extLst>
                <a:ext uri="{FF2B5EF4-FFF2-40B4-BE49-F238E27FC236}">
                  <a16:creationId xmlns:a16="http://schemas.microsoft.com/office/drawing/2014/main" id="{7F9E84A4-0B9B-769F-7CDF-A94A517C5EDF}"/>
                </a:ext>
              </a:extLst>
            </p:cNvPr>
            <p:cNvSpPr/>
            <p:nvPr/>
          </p:nvSpPr>
          <p:spPr>
            <a:xfrm>
              <a:off x="4349664" y="137304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5" name="Rectangle 2084">
              <a:extLst>
                <a:ext uri="{FF2B5EF4-FFF2-40B4-BE49-F238E27FC236}">
                  <a16:creationId xmlns:a16="http://schemas.microsoft.com/office/drawing/2014/main" id="{5892D922-68C9-3A5B-DECB-F73BFE699FCA}"/>
                </a:ext>
              </a:extLst>
            </p:cNvPr>
            <p:cNvSpPr/>
            <p:nvPr/>
          </p:nvSpPr>
          <p:spPr>
            <a:xfrm>
              <a:off x="4349289" y="1458752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6" name="Rectangle 2085">
              <a:extLst>
                <a:ext uri="{FF2B5EF4-FFF2-40B4-BE49-F238E27FC236}">
                  <a16:creationId xmlns:a16="http://schemas.microsoft.com/office/drawing/2014/main" id="{DD244831-D173-11A0-CA34-3AE08F2A567A}"/>
                </a:ext>
              </a:extLst>
            </p:cNvPr>
            <p:cNvSpPr/>
            <p:nvPr/>
          </p:nvSpPr>
          <p:spPr>
            <a:xfrm>
              <a:off x="4352584" y="155160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7" name="Rectangle 2086">
              <a:extLst>
                <a:ext uri="{FF2B5EF4-FFF2-40B4-BE49-F238E27FC236}">
                  <a16:creationId xmlns:a16="http://schemas.microsoft.com/office/drawing/2014/main" id="{5AE7AC73-1525-14B8-FDD0-F878742FB594}"/>
                </a:ext>
              </a:extLst>
            </p:cNvPr>
            <p:cNvSpPr/>
            <p:nvPr/>
          </p:nvSpPr>
          <p:spPr>
            <a:xfrm>
              <a:off x="4067333" y="121218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8" name="Rectangle 2087">
              <a:extLst>
                <a:ext uri="{FF2B5EF4-FFF2-40B4-BE49-F238E27FC236}">
                  <a16:creationId xmlns:a16="http://schemas.microsoft.com/office/drawing/2014/main" id="{3B21A906-6425-7B4D-42E5-42E3EBF89F0B}"/>
                </a:ext>
              </a:extLst>
            </p:cNvPr>
            <p:cNvSpPr/>
            <p:nvPr/>
          </p:nvSpPr>
          <p:spPr>
            <a:xfrm>
              <a:off x="4067673" y="1370206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9" name="Rectangle 2088">
              <a:extLst>
                <a:ext uri="{FF2B5EF4-FFF2-40B4-BE49-F238E27FC236}">
                  <a16:creationId xmlns:a16="http://schemas.microsoft.com/office/drawing/2014/main" id="{AB818F4C-FE0D-0DB8-AD7B-96B49B5627BD}"/>
                </a:ext>
              </a:extLst>
            </p:cNvPr>
            <p:cNvSpPr/>
            <p:nvPr/>
          </p:nvSpPr>
          <p:spPr>
            <a:xfrm>
              <a:off x="4067346" y="1121779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0" name="Rectangle 2089">
              <a:extLst>
                <a:ext uri="{FF2B5EF4-FFF2-40B4-BE49-F238E27FC236}">
                  <a16:creationId xmlns:a16="http://schemas.microsoft.com/office/drawing/2014/main" id="{BC630C5E-D632-3367-1114-AB0F11938066}"/>
                </a:ext>
              </a:extLst>
            </p:cNvPr>
            <p:cNvSpPr/>
            <p:nvPr/>
          </p:nvSpPr>
          <p:spPr>
            <a:xfrm>
              <a:off x="4064520" y="1551228"/>
              <a:ext cx="91440" cy="914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1" name="Rectangle 2090">
              <a:extLst>
                <a:ext uri="{FF2B5EF4-FFF2-40B4-BE49-F238E27FC236}">
                  <a16:creationId xmlns:a16="http://schemas.microsoft.com/office/drawing/2014/main" id="{51ED5677-9B3D-1F58-0681-906F80200427}"/>
                </a:ext>
              </a:extLst>
            </p:cNvPr>
            <p:cNvSpPr/>
            <p:nvPr/>
          </p:nvSpPr>
          <p:spPr>
            <a:xfrm>
              <a:off x="4067871" y="1298517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2" name="Rectangle 2091">
              <a:extLst>
                <a:ext uri="{FF2B5EF4-FFF2-40B4-BE49-F238E27FC236}">
                  <a16:creationId xmlns:a16="http://schemas.microsoft.com/office/drawing/2014/main" id="{B598AD94-423A-0C3E-205C-9E594B19C336}"/>
                </a:ext>
              </a:extLst>
            </p:cNvPr>
            <p:cNvSpPr/>
            <p:nvPr/>
          </p:nvSpPr>
          <p:spPr>
            <a:xfrm>
              <a:off x="4067298" y="1455624"/>
              <a:ext cx="91440" cy="914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93" name="Rectangle 2092">
            <a:extLst>
              <a:ext uri="{FF2B5EF4-FFF2-40B4-BE49-F238E27FC236}">
                <a16:creationId xmlns:a16="http://schemas.microsoft.com/office/drawing/2014/main" id="{AD4717B7-1521-0465-33ED-96D6171DE83A}"/>
              </a:ext>
            </a:extLst>
          </p:cNvPr>
          <p:cNvSpPr/>
          <p:nvPr/>
        </p:nvSpPr>
        <p:spPr>
          <a:xfrm>
            <a:off x="2336404" y="11353"/>
            <a:ext cx="6290360" cy="506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5" name="Rectangle 2094">
            <a:extLst>
              <a:ext uri="{FF2B5EF4-FFF2-40B4-BE49-F238E27FC236}">
                <a16:creationId xmlns:a16="http://schemas.microsoft.com/office/drawing/2014/main" id="{8692CC0C-D0F7-45F1-D19B-69867380150B}"/>
              </a:ext>
            </a:extLst>
          </p:cNvPr>
          <p:cNvSpPr/>
          <p:nvPr/>
        </p:nvSpPr>
        <p:spPr>
          <a:xfrm>
            <a:off x="2340978" y="12629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6" name="Rectangle 2095">
            <a:extLst>
              <a:ext uri="{FF2B5EF4-FFF2-40B4-BE49-F238E27FC236}">
                <a16:creationId xmlns:a16="http://schemas.microsoft.com/office/drawing/2014/main" id="{71EF6B80-1D7D-549A-9A35-61E10BEE4324}"/>
              </a:ext>
            </a:extLst>
          </p:cNvPr>
          <p:cNvSpPr/>
          <p:nvPr/>
        </p:nvSpPr>
        <p:spPr>
          <a:xfrm>
            <a:off x="5434186" y="18331"/>
            <a:ext cx="1659405" cy="1010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97" name="TextBox 2096">
            <a:extLst>
              <a:ext uri="{FF2B5EF4-FFF2-40B4-BE49-F238E27FC236}">
                <a16:creationId xmlns:a16="http://schemas.microsoft.com/office/drawing/2014/main" id="{15F9FB49-DB91-0D7F-3A03-A6591E76EAEB}"/>
              </a:ext>
            </a:extLst>
          </p:cNvPr>
          <p:cNvSpPr txBox="1"/>
          <p:nvPr/>
        </p:nvSpPr>
        <p:spPr>
          <a:xfrm>
            <a:off x="5691183" y="-48258"/>
            <a:ext cx="11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Figma</a:t>
            </a:r>
            <a:endParaRPr lang="en-US" dirty="0"/>
          </a:p>
        </p:txBody>
      </p:sp>
      <p:sp>
        <p:nvSpPr>
          <p:cNvPr id="2099" name="Rectangle 2098">
            <a:hlinkClick r:id="rId3" action="ppaction://hlinksldjump"/>
            <a:extLst>
              <a:ext uri="{FF2B5EF4-FFF2-40B4-BE49-F238E27FC236}">
                <a16:creationId xmlns:a16="http://schemas.microsoft.com/office/drawing/2014/main" id="{80753D87-1174-8178-731D-952442ACC59F}"/>
              </a:ext>
            </a:extLst>
          </p:cNvPr>
          <p:cNvSpPr/>
          <p:nvPr/>
        </p:nvSpPr>
        <p:spPr>
          <a:xfrm>
            <a:off x="3892133" y="9311"/>
            <a:ext cx="1554480" cy="498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01" name="Picture 2">
            <a:extLst>
              <a:ext uri="{FF2B5EF4-FFF2-40B4-BE49-F238E27FC236}">
                <a16:creationId xmlns:a16="http://schemas.microsoft.com/office/drawing/2014/main" id="{DBE1D52E-8AD9-9B1F-F302-B4D5A5B03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180" y="49690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03" name="Rectangle 2102">
            <a:extLst>
              <a:ext uri="{FF2B5EF4-FFF2-40B4-BE49-F238E27FC236}">
                <a16:creationId xmlns:a16="http://schemas.microsoft.com/office/drawing/2014/main" id="{D1617FD7-831B-482B-F959-D0452428FDAE}"/>
              </a:ext>
            </a:extLst>
          </p:cNvPr>
          <p:cNvSpPr/>
          <p:nvPr/>
        </p:nvSpPr>
        <p:spPr>
          <a:xfrm>
            <a:off x="0" y="1342484"/>
            <a:ext cx="1935106" cy="626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7AEF1"/>
                </a:solidFill>
              </a:rPr>
              <a:t>Ibrahim </a:t>
            </a:r>
            <a:r>
              <a:rPr lang="en-US" dirty="0" err="1">
                <a:solidFill>
                  <a:srgbClr val="17AEF1"/>
                </a:solidFill>
              </a:rPr>
              <a:t>Moustafa</a:t>
            </a:r>
            <a:endParaRPr lang="en-US" dirty="0">
              <a:solidFill>
                <a:srgbClr val="17AEF1"/>
              </a:solidFill>
            </a:endParaRPr>
          </a:p>
        </p:txBody>
      </p:sp>
      <p:pic>
        <p:nvPicPr>
          <p:cNvPr id="2" name="Picture 4" descr="Figma ">
            <a:extLst>
              <a:ext uri="{FF2B5EF4-FFF2-40B4-BE49-F238E27FC236}">
                <a16:creationId xmlns:a16="http://schemas.microsoft.com/office/drawing/2014/main" id="{0565A7D1-0EA8-8332-F9F2-92178AD58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241" y="357500"/>
            <a:ext cx="568766" cy="56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F2A266-1C43-E9D5-A5A0-AB4CFDA2D5F7}"/>
              </a:ext>
            </a:extLst>
          </p:cNvPr>
          <p:cNvSpPr txBox="1"/>
          <p:nvPr/>
        </p:nvSpPr>
        <p:spPr>
          <a:xfrm>
            <a:off x="2732017" y="1093706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My Cart Page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66F5AE-99C8-3A0A-EB99-27C28F1AA9BB}"/>
              </a:ext>
            </a:extLst>
          </p:cNvPr>
          <p:cNvSpPr txBox="1"/>
          <p:nvPr/>
        </p:nvSpPr>
        <p:spPr>
          <a:xfrm>
            <a:off x="6049344" y="1129259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Warranty Page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377F05-B036-AB2E-36DF-31C023AFB7DD}"/>
              </a:ext>
            </a:extLst>
          </p:cNvPr>
          <p:cNvSpPr txBox="1"/>
          <p:nvPr/>
        </p:nvSpPr>
        <p:spPr>
          <a:xfrm>
            <a:off x="9051900" y="986814"/>
            <a:ext cx="193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89EF"/>
                </a:solidFill>
              </a:rPr>
              <a:t>About US Page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67A90D-4DBC-DE05-6E16-66EDC53BA95A}"/>
              </a:ext>
            </a:extLst>
          </p:cNvPr>
          <p:cNvGrpSpPr/>
          <p:nvPr/>
        </p:nvGrpSpPr>
        <p:grpSpPr>
          <a:xfrm>
            <a:off x="7075062" y="11968"/>
            <a:ext cx="1554480" cy="506647"/>
            <a:chOff x="7075062" y="11968"/>
            <a:chExt cx="1554480" cy="506647"/>
          </a:xfrm>
        </p:grpSpPr>
        <p:sp>
          <p:nvSpPr>
            <p:cNvPr id="2094" name="Rectangle 2093">
              <a:hlinkClick r:id="rId6" action="ppaction://hlinksldjump"/>
              <a:extLst>
                <a:ext uri="{FF2B5EF4-FFF2-40B4-BE49-F238E27FC236}">
                  <a16:creationId xmlns:a16="http://schemas.microsoft.com/office/drawing/2014/main" id="{438E5F75-EE0C-A703-A4DA-101322A54EBC}"/>
                </a:ext>
              </a:extLst>
            </p:cNvPr>
            <p:cNvSpPr/>
            <p:nvPr/>
          </p:nvSpPr>
          <p:spPr>
            <a:xfrm>
              <a:off x="7075062" y="20178"/>
              <a:ext cx="1554480" cy="49843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71AE1E5-D379-F922-92EB-E18D3C9C4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30167" y="11968"/>
              <a:ext cx="495059" cy="495059"/>
            </a:xfrm>
            <a:prstGeom prst="rect">
              <a:avLst/>
            </a:prstGeom>
          </p:spPr>
        </p:pic>
      </p:grpSp>
      <p:pic>
        <p:nvPicPr>
          <p:cNvPr id="10" name="Picture 4" descr="ClickUp black logo thumbnail transparent PNG - StickPNG">
            <a:hlinkClick r:id="rId2" action="ppaction://hlinksldjump"/>
            <a:extLst>
              <a:ext uri="{FF2B5EF4-FFF2-40B4-BE49-F238E27FC236}">
                <a16:creationId xmlns:a16="http://schemas.microsoft.com/office/drawing/2014/main" id="{125BDAAA-CADD-119A-9273-6FE9C62122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692" y="36593"/>
            <a:ext cx="424005" cy="424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FF071DED-C9B9-8470-121C-24BCF22853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896" y="-541899"/>
            <a:ext cx="2185170" cy="2185170"/>
          </a:xfrm>
          <a:prstGeom prst="rect">
            <a:avLst/>
          </a:prstGeom>
        </p:spPr>
      </p:pic>
      <p:sp>
        <p:nvSpPr>
          <p:cNvPr id="23" name="Rectangle 22">
            <a:hlinkClick r:id="rId10" action="ppaction://hlinksldjump"/>
            <a:extLst>
              <a:ext uri="{FF2B5EF4-FFF2-40B4-BE49-F238E27FC236}">
                <a16:creationId xmlns:a16="http://schemas.microsoft.com/office/drawing/2014/main" id="{7DE9D93F-D2C9-A291-79E9-FE1B1877DF5C}"/>
              </a:ext>
            </a:extLst>
          </p:cNvPr>
          <p:cNvSpPr/>
          <p:nvPr/>
        </p:nvSpPr>
        <p:spPr>
          <a:xfrm>
            <a:off x="-6725" y="932092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Hadi Shouman</a:t>
            </a:r>
          </a:p>
        </p:txBody>
      </p:sp>
      <p:sp>
        <p:nvSpPr>
          <p:cNvPr id="24" name="Rectangle 23">
            <a:hlinkClick r:id="rId11" action="ppaction://hlinksldjump"/>
            <a:extLst>
              <a:ext uri="{FF2B5EF4-FFF2-40B4-BE49-F238E27FC236}">
                <a16:creationId xmlns:a16="http://schemas.microsoft.com/office/drawing/2014/main" id="{76C1D93C-81EB-4C93-FF78-E9D16E50F8EE}"/>
              </a:ext>
            </a:extLst>
          </p:cNvPr>
          <p:cNvSpPr/>
          <p:nvPr/>
        </p:nvSpPr>
        <p:spPr>
          <a:xfrm>
            <a:off x="-133" y="1933733"/>
            <a:ext cx="1866331" cy="394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Hassan </a:t>
            </a:r>
            <a:r>
              <a:rPr lang="en-US" dirty="0" err="1"/>
              <a:t>Najem</a:t>
            </a:r>
            <a:endParaRPr lang="en-US" dirty="0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61C90653-BEE1-D88C-EDDA-727F2D1675E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6" y="-179639"/>
            <a:ext cx="842477" cy="84247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5E61F0B-188C-6DBB-E9B8-DEE70B0760C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7800" t="17911" r="34891" b="12832"/>
          <a:stretch/>
        </p:blipFill>
        <p:spPr>
          <a:xfrm>
            <a:off x="1912679" y="1718244"/>
            <a:ext cx="3329463" cy="474729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70ED850-0B2A-83D9-DFA7-DBF39D786535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4457" t="23378" r="39078" b="15931"/>
          <a:stretch/>
        </p:blipFill>
        <p:spPr>
          <a:xfrm>
            <a:off x="5302613" y="1679227"/>
            <a:ext cx="3226675" cy="4160151"/>
          </a:xfrm>
          <a:prstGeom prst="rect">
            <a:avLst/>
          </a:prstGeom>
        </p:spPr>
      </p:pic>
      <p:pic>
        <p:nvPicPr>
          <p:cNvPr id="2052" name="Picture 2051">
            <a:extLst>
              <a:ext uri="{FF2B5EF4-FFF2-40B4-BE49-F238E27FC236}">
                <a16:creationId xmlns:a16="http://schemas.microsoft.com/office/drawing/2014/main" id="{A31CE689-A4B7-61C2-5E10-FCE6FB28B790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36751" t="23910" r="36783" b="21652"/>
          <a:stretch/>
        </p:blipFill>
        <p:spPr>
          <a:xfrm>
            <a:off x="8746454" y="1801399"/>
            <a:ext cx="3226675" cy="373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331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3164</TotalTime>
  <Words>287</Words>
  <Application>Microsoft Office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 Demi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96176837264</dc:creator>
  <cp:lastModifiedBy>hadi shouman</cp:lastModifiedBy>
  <cp:revision>30</cp:revision>
  <dcterms:created xsi:type="dcterms:W3CDTF">2022-10-19T14:33:47Z</dcterms:created>
  <dcterms:modified xsi:type="dcterms:W3CDTF">2022-12-15T21:20:40Z</dcterms:modified>
</cp:coreProperties>
</file>

<file path=docProps/thumbnail.jpeg>
</file>